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42"/>
  </p:notesMasterIdLst>
  <p:handoutMasterIdLst>
    <p:handoutMasterId r:id="rId43"/>
  </p:handoutMasterIdLst>
  <p:sldIdLst>
    <p:sldId id="256" r:id="rId2"/>
    <p:sldId id="270" r:id="rId3"/>
    <p:sldId id="258" r:id="rId4"/>
    <p:sldId id="259" r:id="rId5"/>
    <p:sldId id="260" r:id="rId6"/>
    <p:sldId id="286" r:id="rId7"/>
    <p:sldId id="262" r:id="rId8"/>
    <p:sldId id="284" r:id="rId9"/>
    <p:sldId id="263" r:id="rId10"/>
    <p:sldId id="283" r:id="rId11"/>
    <p:sldId id="287" r:id="rId12"/>
    <p:sldId id="288" r:id="rId13"/>
    <p:sldId id="289" r:id="rId14"/>
    <p:sldId id="290" r:id="rId15"/>
    <p:sldId id="291" r:id="rId16"/>
    <p:sldId id="264" r:id="rId17"/>
    <p:sldId id="285" r:id="rId18"/>
    <p:sldId id="265" r:id="rId19"/>
    <p:sldId id="292" r:id="rId20"/>
    <p:sldId id="278" r:id="rId21"/>
    <p:sldId id="279" r:id="rId22"/>
    <p:sldId id="280" r:id="rId23"/>
    <p:sldId id="281" r:id="rId24"/>
    <p:sldId id="282" r:id="rId25"/>
    <p:sldId id="293" r:id="rId26"/>
    <p:sldId id="294" r:id="rId27"/>
    <p:sldId id="295" r:id="rId28"/>
    <p:sldId id="298" r:id="rId29"/>
    <p:sldId id="296" r:id="rId30"/>
    <p:sldId id="299" r:id="rId31"/>
    <p:sldId id="303" r:id="rId32"/>
    <p:sldId id="306" r:id="rId33"/>
    <p:sldId id="309" r:id="rId34"/>
    <p:sldId id="307" r:id="rId35"/>
    <p:sldId id="310" r:id="rId36"/>
    <p:sldId id="311" r:id="rId37"/>
    <p:sldId id="312" r:id="rId38"/>
    <p:sldId id="313" r:id="rId39"/>
    <p:sldId id="314" r:id="rId40"/>
    <p:sldId id="304"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modifyVerifier cryptProviderType="rsaAES" cryptAlgorithmClass="hash" cryptAlgorithmType="typeAny" cryptAlgorithmSid="14" spinCount="100000" saltData="MOVuSykwWnQdyuHn87husA==" hashData="+gZMELRikTLD6HIhU6miu1kus3A2yip/UHyF14JhMF+x+LbasMqwccgTSVSHeIjORYu40/dBUTznm96lFbOER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9CFF"/>
    <a:srgbClr val="D176FF"/>
    <a:srgbClr val="47AFFF"/>
    <a:srgbClr val="3A86FF"/>
    <a:srgbClr val="C860FF"/>
    <a:srgbClr val="FFC893"/>
    <a:srgbClr val="FF8000"/>
    <a:srgbClr val="FF00FF"/>
    <a:srgbClr val="777777"/>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74" autoAdjust="0"/>
    <p:restoredTop sz="94660"/>
  </p:normalViewPr>
  <p:slideViewPr>
    <p:cSldViewPr>
      <p:cViewPr varScale="1">
        <p:scale>
          <a:sx n="110" d="100"/>
          <a:sy n="110" d="100"/>
        </p:scale>
        <p:origin x="174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E55824-D517-E64A-A510-4D2F24F813B9}" type="doc">
      <dgm:prSet loTypeId="urn:microsoft.com/office/officeart/2005/8/layout/hProcess9" loCatId="" qsTypeId="urn:microsoft.com/office/officeart/2005/8/quickstyle/simple4" qsCatId="simple" csTypeId="urn:microsoft.com/office/officeart/2005/8/colors/accent2_3" csCatId="accent2" phldr="1"/>
      <dgm:spPr/>
    </dgm:pt>
    <dgm:pt modelId="{11034A5B-160C-8344-971E-31DE0E11BC15}">
      <dgm:prSet phldrT="[Text]"/>
      <dgm:spPr/>
      <dgm:t>
        <a:bodyPr/>
        <a:lstStyle/>
        <a:p>
          <a:r>
            <a:rPr lang="en-US" dirty="0" smtClean="0"/>
            <a:t>Literature review</a:t>
          </a:r>
          <a:endParaRPr lang="en-US" dirty="0"/>
        </a:p>
      </dgm:t>
    </dgm:pt>
    <dgm:pt modelId="{9060D74E-FAE6-F140-BC50-428ECC5A330D}" type="parTrans" cxnId="{72C6DEBE-2FC6-164E-B815-99E83268DD49}">
      <dgm:prSet/>
      <dgm:spPr/>
      <dgm:t>
        <a:bodyPr/>
        <a:lstStyle/>
        <a:p>
          <a:endParaRPr lang="en-US"/>
        </a:p>
      </dgm:t>
    </dgm:pt>
    <dgm:pt modelId="{2EE91F9F-16C3-BD4D-9956-B733EC92F4BC}" type="sibTrans" cxnId="{72C6DEBE-2FC6-164E-B815-99E83268DD49}">
      <dgm:prSet/>
      <dgm:spPr/>
      <dgm:t>
        <a:bodyPr/>
        <a:lstStyle/>
        <a:p>
          <a:endParaRPr lang="en-US"/>
        </a:p>
      </dgm:t>
    </dgm:pt>
    <dgm:pt modelId="{426E048A-6895-D043-9D0F-C94C2E50D391}">
      <dgm:prSet phldrT="[Text]"/>
      <dgm:spPr/>
      <dgm:t>
        <a:bodyPr/>
        <a:lstStyle/>
        <a:p>
          <a:r>
            <a:rPr lang="en-US" dirty="0" smtClean="0"/>
            <a:t>Tool development</a:t>
          </a:r>
          <a:endParaRPr lang="en-US" dirty="0"/>
        </a:p>
      </dgm:t>
    </dgm:pt>
    <dgm:pt modelId="{682298E8-22A7-FB4E-A18A-096BD6C36783}" type="parTrans" cxnId="{443FAEE1-46F5-6449-A1CF-38306A751046}">
      <dgm:prSet/>
      <dgm:spPr/>
      <dgm:t>
        <a:bodyPr/>
        <a:lstStyle/>
        <a:p>
          <a:endParaRPr lang="en-US"/>
        </a:p>
      </dgm:t>
    </dgm:pt>
    <dgm:pt modelId="{C43037E4-D748-1147-B918-2667979C81E2}" type="sibTrans" cxnId="{443FAEE1-46F5-6449-A1CF-38306A751046}">
      <dgm:prSet/>
      <dgm:spPr/>
      <dgm:t>
        <a:bodyPr/>
        <a:lstStyle/>
        <a:p>
          <a:endParaRPr lang="en-US"/>
        </a:p>
      </dgm:t>
    </dgm:pt>
    <dgm:pt modelId="{24354F34-A7B1-5B43-99AC-78F10E953751}">
      <dgm:prSet phldrT="[Text]"/>
      <dgm:spPr/>
      <dgm:t>
        <a:bodyPr/>
        <a:lstStyle/>
        <a:p>
          <a:r>
            <a:rPr lang="en-US" dirty="0" smtClean="0"/>
            <a:t>Piloting the tool</a:t>
          </a:r>
          <a:endParaRPr lang="en-US" dirty="0"/>
        </a:p>
      </dgm:t>
    </dgm:pt>
    <dgm:pt modelId="{B827162C-7BFB-C146-B7B1-C828D6431C18}" type="parTrans" cxnId="{FDD847BC-DB38-AA46-950E-E314B6C2BFD9}">
      <dgm:prSet/>
      <dgm:spPr/>
      <dgm:t>
        <a:bodyPr/>
        <a:lstStyle/>
        <a:p>
          <a:endParaRPr lang="en-US"/>
        </a:p>
      </dgm:t>
    </dgm:pt>
    <dgm:pt modelId="{E999D036-3C1C-3249-B8C3-770907DCEF09}" type="sibTrans" cxnId="{FDD847BC-DB38-AA46-950E-E314B6C2BFD9}">
      <dgm:prSet/>
      <dgm:spPr/>
      <dgm:t>
        <a:bodyPr/>
        <a:lstStyle/>
        <a:p>
          <a:endParaRPr lang="en-US"/>
        </a:p>
      </dgm:t>
    </dgm:pt>
    <dgm:pt modelId="{CBBD0445-C131-5849-B969-E96C7A0CB28A}">
      <dgm:prSet phldrT="[Text]"/>
      <dgm:spPr/>
      <dgm:t>
        <a:bodyPr/>
        <a:lstStyle/>
        <a:p>
          <a:r>
            <a:rPr lang="en-US" dirty="0" smtClean="0"/>
            <a:t>Work with schools</a:t>
          </a:r>
          <a:endParaRPr lang="en-US" dirty="0"/>
        </a:p>
      </dgm:t>
    </dgm:pt>
    <dgm:pt modelId="{76745032-FFAD-CC4A-B8AB-B38AFAD8B87D}" type="parTrans" cxnId="{23E31E36-C227-4D42-BC61-08E225A49EE2}">
      <dgm:prSet/>
      <dgm:spPr/>
      <dgm:t>
        <a:bodyPr/>
        <a:lstStyle/>
        <a:p>
          <a:endParaRPr lang="en-US"/>
        </a:p>
      </dgm:t>
    </dgm:pt>
    <dgm:pt modelId="{12B87F77-68D5-A64D-A078-942472A28682}" type="sibTrans" cxnId="{23E31E36-C227-4D42-BC61-08E225A49EE2}">
      <dgm:prSet/>
      <dgm:spPr/>
      <dgm:t>
        <a:bodyPr/>
        <a:lstStyle/>
        <a:p>
          <a:endParaRPr lang="en-US"/>
        </a:p>
      </dgm:t>
    </dgm:pt>
    <dgm:pt modelId="{B81C56EB-9A0E-4441-BF18-D71B27CD5EC0}">
      <dgm:prSet phldrT="[Text]"/>
      <dgm:spPr/>
      <dgm:t>
        <a:bodyPr/>
        <a:lstStyle/>
        <a:p>
          <a:r>
            <a:rPr lang="en-US" dirty="0" smtClean="0"/>
            <a:t>Data analysis</a:t>
          </a:r>
          <a:endParaRPr lang="en-US" dirty="0"/>
        </a:p>
      </dgm:t>
    </dgm:pt>
    <dgm:pt modelId="{3AC00AA1-C944-D44B-93C1-8FB0C52B1AA5}" type="parTrans" cxnId="{AB88D4FE-E876-3444-A31C-4BF91197F756}">
      <dgm:prSet/>
      <dgm:spPr/>
      <dgm:t>
        <a:bodyPr/>
        <a:lstStyle/>
        <a:p>
          <a:endParaRPr lang="en-US"/>
        </a:p>
      </dgm:t>
    </dgm:pt>
    <dgm:pt modelId="{CDC6F4E5-AF83-974F-BBE5-0848B594680F}" type="sibTrans" cxnId="{AB88D4FE-E876-3444-A31C-4BF91197F756}">
      <dgm:prSet/>
      <dgm:spPr/>
      <dgm:t>
        <a:bodyPr/>
        <a:lstStyle/>
        <a:p>
          <a:endParaRPr lang="en-US"/>
        </a:p>
      </dgm:t>
    </dgm:pt>
    <dgm:pt modelId="{2131D53D-2C78-3B44-9FB4-514FFCED7E47}">
      <dgm:prSet phldrT="[Text]"/>
      <dgm:spPr/>
      <dgm:t>
        <a:bodyPr/>
        <a:lstStyle/>
        <a:p>
          <a:r>
            <a:rPr lang="en-US" dirty="0" smtClean="0"/>
            <a:t>Writing the report</a:t>
          </a:r>
          <a:endParaRPr lang="en-US" dirty="0"/>
        </a:p>
      </dgm:t>
    </dgm:pt>
    <dgm:pt modelId="{7DE7A39A-AB33-484D-9F52-B9E92F510F0D}" type="parTrans" cxnId="{BF2173D3-D093-5F4D-AC1C-501220AD73AB}">
      <dgm:prSet/>
      <dgm:spPr/>
      <dgm:t>
        <a:bodyPr/>
        <a:lstStyle/>
        <a:p>
          <a:endParaRPr lang="en-US"/>
        </a:p>
      </dgm:t>
    </dgm:pt>
    <dgm:pt modelId="{10466B4C-0A3B-234D-A4FD-603FE1B0FFBB}" type="sibTrans" cxnId="{BF2173D3-D093-5F4D-AC1C-501220AD73AB}">
      <dgm:prSet/>
      <dgm:spPr/>
      <dgm:t>
        <a:bodyPr/>
        <a:lstStyle/>
        <a:p>
          <a:endParaRPr lang="en-US"/>
        </a:p>
      </dgm:t>
    </dgm:pt>
    <dgm:pt modelId="{8A803C44-E9CB-DB49-91F5-56A8B5D48719}" type="pres">
      <dgm:prSet presAssocID="{86E55824-D517-E64A-A510-4D2F24F813B9}" presName="CompostProcess" presStyleCnt="0">
        <dgm:presLayoutVars>
          <dgm:dir/>
          <dgm:resizeHandles val="exact"/>
        </dgm:presLayoutVars>
      </dgm:prSet>
      <dgm:spPr/>
    </dgm:pt>
    <dgm:pt modelId="{19CD0441-5C2B-CC4A-BF61-7F3BE6FF1792}" type="pres">
      <dgm:prSet presAssocID="{86E55824-D517-E64A-A510-4D2F24F813B9}" presName="arrow" presStyleLbl="bgShp" presStyleIdx="0" presStyleCnt="1"/>
      <dgm:spPr/>
      <dgm:t>
        <a:bodyPr/>
        <a:lstStyle/>
        <a:p>
          <a:endParaRPr lang="en-US"/>
        </a:p>
      </dgm:t>
    </dgm:pt>
    <dgm:pt modelId="{2203ACD1-B54C-C74A-96CA-5BD68CD0B7FD}" type="pres">
      <dgm:prSet presAssocID="{86E55824-D517-E64A-A510-4D2F24F813B9}" presName="linearProcess" presStyleCnt="0"/>
      <dgm:spPr/>
    </dgm:pt>
    <dgm:pt modelId="{00A5C967-9CEB-3542-B9F1-277378DB461E}" type="pres">
      <dgm:prSet presAssocID="{11034A5B-160C-8344-971E-31DE0E11BC15}" presName="textNode" presStyleLbl="node1" presStyleIdx="0" presStyleCnt="6">
        <dgm:presLayoutVars>
          <dgm:bulletEnabled val="1"/>
        </dgm:presLayoutVars>
      </dgm:prSet>
      <dgm:spPr/>
      <dgm:t>
        <a:bodyPr/>
        <a:lstStyle/>
        <a:p>
          <a:endParaRPr lang="en-US"/>
        </a:p>
      </dgm:t>
    </dgm:pt>
    <dgm:pt modelId="{00870BC1-8CCC-CD46-9AFD-656D9E5E5A85}" type="pres">
      <dgm:prSet presAssocID="{2EE91F9F-16C3-BD4D-9956-B733EC92F4BC}" presName="sibTrans" presStyleCnt="0"/>
      <dgm:spPr/>
    </dgm:pt>
    <dgm:pt modelId="{0228877F-D0AC-824A-8A79-0E1D27D5C739}" type="pres">
      <dgm:prSet presAssocID="{426E048A-6895-D043-9D0F-C94C2E50D391}" presName="textNode" presStyleLbl="node1" presStyleIdx="1" presStyleCnt="6">
        <dgm:presLayoutVars>
          <dgm:bulletEnabled val="1"/>
        </dgm:presLayoutVars>
      </dgm:prSet>
      <dgm:spPr/>
      <dgm:t>
        <a:bodyPr/>
        <a:lstStyle/>
        <a:p>
          <a:endParaRPr lang="en-US"/>
        </a:p>
      </dgm:t>
    </dgm:pt>
    <dgm:pt modelId="{6F781C08-E046-B44F-AB20-1AB56E209925}" type="pres">
      <dgm:prSet presAssocID="{C43037E4-D748-1147-B918-2667979C81E2}" presName="sibTrans" presStyleCnt="0"/>
      <dgm:spPr/>
    </dgm:pt>
    <dgm:pt modelId="{495FFB3A-D6D5-DE4F-B7D8-EE47A9184EBC}" type="pres">
      <dgm:prSet presAssocID="{24354F34-A7B1-5B43-99AC-78F10E953751}" presName="textNode" presStyleLbl="node1" presStyleIdx="2" presStyleCnt="6">
        <dgm:presLayoutVars>
          <dgm:bulletEnabled val="1"/>
        </dgm:presLayoutVars>
      </dgm:prSet>
      <dgm:spPr/>
      <dgm:t>
        <a:bodyPr/>
        <a:lstStyle/>
        <a:p>
          <a:endParaRPr lang="en-US"/>
        </a:p>
      </dgm:t>
    </dgm:pt>
    <dgm:pt modelId="{C1D81232-7C2F-154C-BEDD-5ABE30266523}" type="pres">
      <dgm:prSet presAssocID="{E999D036-3C1C-3249-B8C3-770907DCEF09}" presName="sibTrans" presStyleCnt="0"/>
      <dgm:spPr/>
    </dgm:pt>
    <dgm:pt modelId="{9B974782-5815-524C-8BAA-C4EEC00E4777}" type="pres">
      <dgm:prSet presAssocID="{CBBD0445-C131-5849-B969-E96C7A0CB28A}" presName="textNode" presStyleLbl="node1" presStyleIdx="3" presStyleCnt="6">
        <dgm:presLayoutVars>
          <dgm:bulletEnabled val="1"/>
        </dgm:presLayoutVars>
      </dgm:prSet>
      <dgm:spPr/>
      <dgm:t>
        <a:bodyPr/>
        <a:lstStyle/>
        <a:p>
          <a:endParaRPr lang="en-US"/>
        </a:p>
      </dgm:t>
    </dgm:pt>
    <dgm:pt modelId="{00827A83-4EBB-CD42-93A0-C97EA162DD7D}" type="pres">
      <dgm:prSet presAssocID="{12B87F77-68D5-A64D-A078-942472A28682}" presName="sibTrans" presStyleCnt="0"/>
      <dgm:spPr/>
    </dgm:pt>
    <dgm:pt modelId="{13CDF28A-C46E-B640-8623-B06A1899509B}" type="pres">
      <dgm:prSet presAssocID="{B81C56EB-9A0E-4441-BF18-D71B27CD5EC0}" presName="textNode" presStyleLbl="node1" presStyleIdx="4" presStyleCnt="6">
        <dgm:presLayoutVars>
          <dgm:bulletEnabled val="1"/>
        </dgm:presLayoutVars>
      </dgm:prSet>
      <dgm:spPr/>
      <dgm:t>
        <a:bodyPr/>
        <a:lstStyle/>
        <a:p>
          <a:endParaRPr lang="en-US"/>
        </a:p>
      </dgm:t>
    </dgm:pt>
    <dgm:pt modelId="{01B704B7-3D9C-3448-BBE5-0BEA09907933}" type="pres">
      <dgm:prSet presAssocID="{CDC6F4E5-AF83-974F-BBE5-0848B594680F}" presName="sibTrans" presStyleCnt="0"/>
      <dgm:spPr/>
    </dgm:pt>
    <dgm:pt modelId="{E95DE421-3506-C643-862B-270B9599A50E}" type="pres">
      <dgm:prSet presAssocID="{2131D53D-2C78-3B44-9FB4-514FFCED7E47}" presName="textNode" presStyleLbl="node1" presStyleIdx="5" presStyleCnt="6">
        <dgm:presLayoutVars>
          <dgm:bulletEnabled val="1"/>
        </dgm:presLayoutVars>
      </dgm:prSet>
      <dgm:spPr/>
      <dgm:t>
        <a:bodyPr/>
        <a:lstStyle/>
        <a:p>
          <a:endParaRPr lang="en-US"/>
        </a:p>
      </dgm:t>
    </dgm:pt>
  </dgm:ptLst>
  <dgm:cxnLst>
    <dgm:cxn modelId="{BF2173D3-D093-5F4D-AC1C-501220AD73AB}" srcId="{86E55824-D517-E64A-A510-4D2F24F813B9}" destId="{2131D53D-2C78-3B44-9FB4-514FFCED7E47}" srcOrd="5" destOrd="0" parTransId="{7DE7A39A-AB33-484D-9F52-B9E92F510F0D}" sibTransId="{10466B4C-0A3B-234D-A4FD-603FE1B0FFBB}"/>
    <dgm:cxn modelId="{FDD847BC-DB38-AA46-950E-E314B6C2BFD9}" srcId="{86E55824-D517-E64A-A510-4D2F24F813B9}" destId="{24354F34-A7B1-5B43-99AC-78F10E953751}" srcOrd="2" destOrd="0" parTransId="{B827162C-7BFB-C146-B7B1-C828D6431C18}" sibTransId="{E999D036-3C1C-3249-B8C3-770907DCEF09}"/>
    <dgm:cxn modelId="{1A09EC06-ED95-934A-B2A8-DB0182CA3CAB}" type="presOf" srcId="{86E55824-D517-E64A-A510-4D2F24F813B9}" destId="{8A803C44-E9CB-DB49-91F5-56A8B5D48719}" srcOrd="0" destOrd="0" presId="urn:microsoft.com/office/officeart/2005/8/layout/hProcess9"/>
    <dgm:cxn modelId="{4D7C4E48-D910-4D44-ABEE-583157CFFB46}" type="presOf" srcId="{11034A5B-160C-8344-971E-31DE0E11BC15}" destId="{00A5C967-9CEB-3542-B9F1-277378DB461E}" srcOrd="0" destOrd="0" presId="urn:microsoft.com/office/officeart/2005/8/layout/hProcess9"/>
    <dgm:cxn modelId="{72C6DEBE-2FC6-164E-B815-99E83268DD49}" srcId="{86E55824-D517-E64A-A510-4D2F24F813B9}" destId="{11034A5B-160C-8344-971E-31DE0E11BC15}" srcOrd="0" destOrd="0" parTransId="{9060D74E-FAE6-F140-BC50-428ECC5A330D}" sibTransId="{2EE91F9F-16C3-BD4D-9956-B733EC92F4BC}"/>
    <dgm:cxn modelId="{04AB907B-CDC5-A24A-A90F-7FB414C07C02}" type="presOf" srcId="{CBBD0445-C131-5849-B969-E96C7A0CB28A}" destId="{9B974782-5815-524C-8BAA-C4EEC00E4777}" srcOrd="0" destOrd="0" presId="urn:microsoft.com/office/officeart/2005/8/layout/hProcess9"/>
    <dgm:cxn modelId="{443FAEE1-46F5-6449-A1CF-38306A751046}" srcId="{86E55824-D517-E64A-A510-4D2F24F813B9}" destId="{426E048A-6895-D043-9D0F-C94C2E50D391}" srcOrd="1" destOrd="0" parTransId="{682298E8-22A7-FB4E-A18A-096BD6C36783}" sibTransId="{C43037E4-D748-1147-B918-2667979C81E2}"/>
    <dgm:cxn modelId="{C174F324-3C24-6649-85BE-6BC53424D631}" type="presOf" srcId="{24354F34-A7B1-5B43-99AC-78F10E953751}" destId="{495FFB3A-D6D5-DE4F-B7D8-EE47A9184EBC}" srcOrd="0" destOrd="0" presId="urn:microsoft.com/office/officeart/2005/8/layout/hProcess9"/>
    <dgm:cxn modelId="{23E31E36-C227-4D42-BC61-08E225A49EE2}" srcId="{86E55824-D517-E64A-A510-4D2F24F813B9}" destId="{CBBD0445-C131-5849-B969-E96C7A0CB28A}" srcOrd="3" destOrd="0" parTransId="{76745032-FFAD-CC4A-B8AB-B38AFAD8B87D}" sibTransId="{12B87F77-68D5-A64D-A078-942472A28682}"/>
    <dgm:cxn modelId="{F14C5A94-6A1A-824A-88AD-85D5C27B7D05}" type="presOf" srcId="{2131D53D-2C78-3B44-9FB4-514FFCED7E47}" destId="{E95DE421-3506-C643-862B-270B9599A50E}" srcOrd="0" destOrd="0" presId="urn:microsoft.com/office/officeart/2005/8/layout/hProcess9"/>
    <dgm:cxn modelId="{D45CC019-3C3F-EC44-A229-6D35087A5284}" type="presOf" srcId="{426E048A-6895-D043-9D0F-C94C2E50D391}" destId="{0228877F-D0AC-824A-8A79-0E1D27D5C739}" srcOrd="0" destOrd="0" presId="urn:microsoft.com/office/officeart/2005/8/layout/hProcess9"/>
    <dgm:cxn modelId="{65742FD8-E5C5-AE40-8998-2D960AF9B5BF}" type="presOf" srcId="{B81C56EB-9A0E-4441-BF18-D71B27CD5EC0}" destId="{13CDF28A-C46E-B640-8623-B06A1899509B}" srcOrd="0" destOrd="0" presId="urn:microsoft.com/office/officeart/2005/8/layout/hProcess9"/>
    <dgm:cxn modelId="{AB88D4FE-E876-3444-A31C-4BF91197F756}" srcId="{86E55824-D517-E64A-A510-4D2F24F813B9}" destId="{B81C56EB-9A0E-4441-BF18-D71B27CD5EC0}" srcOrd="4" destOrd="0" parTransId="{3AC00AA1-C944-D44B-93C1-8FB0C52B1AA5}" sibTransId="{CDC6F4E5-AF83-974F-BBE5-0848B594680F}"/>
    <dgm:cxn modelId="{810718CA-6351-C148-B174-165784A23D00}" type="presParOf" srcId="{8A803C44-E9CB-DB49-91F5-56A8B5D48719}" destId="{19CD0441-5C2B-CC4A-BF61-7F3BE6FF1792}" srcOrd="0" destOrd="0" presId="urn:microsoft.com/office/officeart/2005/8/layout/hProcess9"/>
    <dgm:cxn modelId="{58B3254C-7FD0-844B-A22C-4AC12F536AA2}" type="presParOf" srcId="{8A803C44-E9CB-DB49-91F5-56A8B5D48719}" destId="{2203ACD1-B54C-C74A-96CA-5BD68CD0B7FD}" srcOrd="1" destOrd="0" presId="urn:microsoft.com/office/officeart/2005/8/layout/hProcess9"/>
    <dgm:cxn modelId="{D21ACD6F-AE1B-E14F-9EED-290ADF34BAF2}" type="presParOf" srcId="{2203ACD1-B54C-C74A-96CA-5BD68CD0B7FD}" destId="{00A5C967-9CEB-3542-B9F1-277378DB461E}" srcOrd="0" destOrd="0" presId="urn:microsoft.com/office/officeart/2005/8/layout/hProcess9"/>
    <dgm:cxn modelId="{2D92FB0F-F277-8148-B97B-5CB483FFD050}" type="presParOf" srcId="{2203ACD1-B54C-C74A-96CA-5BD68CD0B7FD}" destId="{00870BC1-8CCC-CD46-9AFD-656D9E5E5A85}" srcOrd="1" destOrd="0" presId="urn:microsoft.com/office/officeart/2005/8/layout/hProcess9"/>
    <dgm:cxn modelId="{B43ADFF1-E461-4341-ADC3-EE1EEAFFF415}" type="presParOf" srcId="{2203ACD1-B54C-C74A-96CA-5BD68CD0B7FD}" destId="{0228877F-D0AC-824A-8A79-0E1D27D5C739}" srcOrd="2" destOrd="0" presId="urn:microsoft.com/office/officeart/2005/8/layout/hProcess9"/>
    <dgm:cxn modelId="{BBAE977F-D2AD-A14B-82D0-D13DFFE7E073}" type="presParOf" srcId="{2203ACD1-B54C-C74A-96CA-5BD68CD0B7FD}" destId="{6F781C08-E046-B44F-AB20-1AB56E209925}" srcOrd="3" destOrd="0" presId="urn:microsoft.com/office/officeart/2005/8/layout/hProcess9"/>
    <dgm:cxn modelId="{A592A0EB-87DD-B648-9412-00A1A40D8177}" type="presParOf" srcId="{2203ACD1-B54C-C74A-96CA-5BD68CD0B7FD}" destId="{495FFB3A-D6D5-DE4F-B7D8-EE47A9184EBC}" srcOrd="4" destOrd="0" presId="urn:microsoft.com/office/officeart/2005/8/layout/hProcess9"/>
    <dgm:cxn modelId="{E237EBAC-12CC-B04F-946C-97F788573287}" type="presParOf" srcId="{2203ACD1-B54C-C74A-96CA-5BD68CD0B7FD}" destId="{C1D81232-7C2F-154C-BEDD-5ABE30266523}" srcOrd="5" destOrd="0" presId="urn:microsoft.com/office/officeart/2005/8/layout/hProcess9"/>
    <dgm:cxn modelId="{428D1DD0-3B60-7745-84BC-3F7DB79EA656}" type="presParOf" srcId="{2203ACD1-B54C-C74A-96CA-5BD68CD0B7FD}" destId="{9B974782-5815-524C-8BAA-C4EEC00E4777}" srcOrd="6" destOrd="0" presId="urn:microsoft.com/office/officeart/2005/8/layout/hProcess9"/>
    <dgm:cxn modelId="{3C89E8EB-2A4F-674C-8650-13761308BF3F}" type="presParOf" srcId="{2203ACD1-B54C-C74A-96CA-5BD68CD0B7FD}" destId="{00827A83-4EBB-CD42-93A0-C97EA162DD7D}" srcOrd="7" destOrd="0" presId="urn:microsoft.com/office/officeart/2005/8/layout/hProcess9"/>
    <dgm:cxn modelId="{19C84564-DDB3-1D4C-A5A4-0AB460BFD02D}" type="presParOf" srcId="{2203ACD1-B54C-C74A-96CA-5BD68CD0B7FD}" destId="{13CDF28A-C46E-B640-8623-B06A1899509B}" srcOrd="8" destOrd="0" presId="urn:microsoft.com/office/officeart/2005/8/layout/hProcess9"/>
    <dgm:cxn modelId="{EA33F3CA-AF37-5749-994A-74FC237B1B83}" type="presParOf" srcId="{2203ACD1-B54C-C74A-96CA-5BD68CD0B7FD}" destId="{01B704B7-3D9C-3448-BBE5-0BEA09907933}" srcOrd="9" destOrd="0" presId="urn:microsoft.com/office/officeart/2005/8/layout/hProcess9"/>
    <dgm:cxn modelId="{DB775765-7832-7B48-A776-F81941B722C5}" type="presParOf" srcId="{2203ACD1-B54C-C74A-96CA-5BD68CD0B7FD}" destId="{E95DE421-3506-C643-862B-270B9599A50E}"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6D057D-062D-C248-85B2-8042656184A4}" type="doc">
      <dgm:prSet loTypeId="urn:microsoft.com/office/officeart/2005/8/layout/default" loCatId="" qsTypeId="urn:microsoft.com/office/officeart/2005/8/quickstyle/simple4" qsCatId="simple" csTypeId="urn:microsoft.com/office/officeart/2005/8/colors/accent2_3" csCatId="accent2" phldr="1"/>
      <dgm:spPr/>
      <dgm:t>
        <a:bodyPr/>
        <a:lstStyle/>
        <a:p>
          <a:endParaRPr lang="en-US"/>
        </a:p>
      </dgm:t>
    </dgm:pt>
    <dgm:pt modelId="{79CF1BF6-2BEA-284C-9836-4056BDCFFFA8}">
      <dgm:prSet custT="1"/>
      <dgm:spPr/>
      <dgm:t>
        <a:bodyPr/>
        <a:lstStyle/>
        <a:p>
          <a:pPr rtl="0"/>
          <a:r>
            <a:rPr lang="en-US" sz="2400" dirty="0" smtClean="0"/>
            <a:t>Social efficient</a:t>
          </a:r>
          <a:endParaRPr lang="en-US" sz="2400" dirty="0"/>
        </a:p>
      </dgm:t>
    </dgm:pt>
    <dgm:pt modelId="{4FFE1811-7F1E-5549-AB20-74265900F81E}" type="parTrans" cxnId="{73C84B6C-821C-4149-B023-2D86D3EA21A0}">
      <dgm:prSet/>
      <dgm:spPr/>
      <dgm:t>
        <a:bodyPr/>
        <a:lstStyle/>
        <a:p>
          <a:endParaRPr lang="en-US"/>
        </a:p>
      </dgm:t>
    </dgm:pt>
    <dgm:pt modelId="{32FF8481-0483-FD4B-B25F-5C9D666E064C}" type="sibTrans" cxnId="{73C84B6C-821C-4149-B023-2D86D3EA21A0}">
      <dgm:prSet/>
      <dgm:spPr/>
      <dgm:t>
        <a:bodyPr/>
        <a:lstStyle/>
        <a:p>
          <a:endParaRPr lang="en-US"/>
        </a:p>
      </dgm:t>
    </dgm:pt>
    <dgm:pt modelId="{DF0ED65A-E45A-914D-9A27-B4561A841270}">
      <dgm:prSet custT="1"/>
      <dgm:spPr/>
      <dgm:t>
        <a:bodyPr/>
        <a:lstStyle/>
        <a:p>
          <a:pPr rtl="0"/>
          <a:r>
            <a:rPr lang="en-US" sz="2400" dirty="0" smtClean="0"/>
            <a:t>Learner centered</a:t>
          </a:r>
          <a:endParaRPr lang="en-US" sz="2400" dirty="0"/>
        </a:p>
      </dgm:t>
    </dgm:pt>
    <dgm:pt modelId="{F798B6E6-E9A4-A144-A001-D8183F13BC40}" type="parTrans" cxnId="{7A5C4B42-F9E2-744B-A78E-37B6F4A2E7A7}">
      <dgm:prSet/>
      <dgm:spPr/>
      <dgm:t>
        <a:bodyPr/>
        <a:lstStyle/>
        <a:p>
          <a:endParaRPr lang="en-US"/>
        </a:p>
      </dgm:t>
    </dgm:pt>
    <dgm:pt modelId="{ECCDD0E8-117D-D749-87BA-43034A182A8B}" type="sibTrans" cxnId="{7A5C4B42-F9E2-744B-A78E-37B6F4A2E7A7}">
      <dgm:prSet/>
      <dgm:spPr/>
      <dgm:t>
        <a:bodyPr/>
        <a:lstStyle/>
        <a:p>
          <a:endParaRPr lang="en-US"/>
        </a:p>
      </dgm:t>
    </dgm:pt>
    <dgm:pt modelId="{6BB2ADD8-7057-A14C-9CB7-99AAA8D0C132}">
      <dgm:prSet custT="1"/>
      <dgm:spPr/>
      <dgm:t>
        <a:bodyPr/>
        <a:lstStyle/>
        <a:p>
          <a:pPr rtl="0"/>
          <a:r>
            <a:rPr lang="en-US" sz="2000" dirty="0" smtClean="0"/>
            <a:t>Social </a:t>
          </a:r>
          <a:r>
            <a:rPr lang="en-US" sz="2400" dirty="0" err="1" smtClean="0"/>
            <a:t>reconstructivist</a:t>
          </a:r>
          <a:endParaRPr lang="en-US" sz="2400" dirty="0"/>
        </a:p>
      </dgm:t>
    </dgm:pt>
    <dgm:pt modelId="{9D2FA352-566B-6247-9218-DA402B3CB576}" type="parTrans" cxnId="{8216EBE2-C211-E348-90AA-326106FBE43E}">
      <dgm:prSet/>
      <dgm:spPr/>
      <dgm:t>
        <a:bodyPr/>
        <a:lstStyle/>
        <a:p>
          <a:endParaRPr lang="en-US"/>
        </a:p>
      </dgm:t>
    </dgm:pt>
    <dgm:pt modelId="{C94C9A11-F124-944C-98E8-9D267D37E920}" type="sibTrans" cxnId="{8216EBE2-C211-E348-90AA-326106FBE43E}">
      <dgm:prSet/>
      <dgm:spPr/>
      <dgm:t>
        <a:bodyPr/>
        <a:lstStyle/>
        <a:p>
          <a:endParaRPr lang="en-US"/>
        </a:p>
      </dgm:t>
    </dgm:pt>
    <dgm:pt modelId="{46146050-8690-3A49-9176-54D6E667A13D}">
      <dgm:prSet custT="1"/>
      <dgm:spPr/>
      <dgm:t>
        <a:bodyPr/>
        <a:lstStyle/>
        <a:p>
          <a:r>
            <a:rPr lang="en-US" sz="2400" dirty="0" smtClean="0"/>
            <a:t>Scholar academic</a:t>
          </a:r>
          <a:endParaRPr lang="en-US" sz="2400" dirty="0"/>
        </a:p>
      </dgm:t>
    </dgm:pt>
    <dgm:pt modelId="{64E8F362-311E-774A-80EC-E947E1556C41}" type="sibTrans" cxnId="{C5DA2DBA-C97A-A14B-96F8-AE29FC9DDCA9}">
      <dgm:prSet/>
      <dgm:spPr/>
      <dgm:t>
        <a:bodyPr/>
        <a:lstStyle/>
        <a:p>
          <a:endParaRPr lang="en-US"/>
        </a:p>
      </dgm:t>
    </dgm:pt>
    <dgm:pt modelId="{C5E2271E-9CF9-D443-B56D-A5CFFB7BA094}" type="parTrans" cxnId="{C5DA2DBA-C97A-A14B-96F8-AE29FC9DDCA9}">
      <dgm:prSet/>
      <dgm:spPr/>
      <dgm:t>
        <a:bodyPr/>
        <a:lstStyle/>
        <a:p>
          <a:endParaRPr lang="en-US"/>
        </a:p>
      </dgm:t>
    </dgm:pt>
    <dgm:pt modelId="{54C19A96-7836-BA43-9AF6-1D4AEA27FFB2}" type="pres">
      <dgm:prSet presAssocID="{806D057D-062D-C248-85B2-8042656184A4}" presName="diagram" presStyleCnt="0">
        <dgm:presLayoutVars>
          <dgm:dir/>
          <dgm:resizeHandles val="exact"/>
        </dgm:presLayoutVars>
      </dgm:prSet>
      <dgm:spPr/>
      <dgm:t>
        <a:bodyPr/>
        <a:lstStyle/>
        <a:p>
          <a:endParaRPr lang="en-US"/>
        </a:p>
      </dgm:t>
    </dgm:pt>
    <dgm:pt modelId="{2AD09917-2C5F-6441-960A-00CBC35727A2}" type="pres">
      <dgm:prSet presAssocID="{46146050-8690-3A49-9176-54D6E667A13D}" presName="node" presStyleLbl="node1" presStyleIdx="0" presStyleCnt="4">
        <dgm:presLayoutVars>
          <dgm:bulletEnabled val="1"/>
        </dgm:presLayoutVars>
      </dgm:prSet>
      <dgm:spPr/>
      <dgm:t>
        <a:bodyPr/>
        <a:lstStyle/>
        <a:p>
          <a:endParaRPr lang="en-US"/>
        </a:p>
      </dgm:t>
    </dgm:pt>
    <dgm:pt modelId="{A1080642-90C7-1E4A-B212-3CDD2D651202}" type="pres">
      <dgm:prSet presAssocID="{64E8F362-311E-774A-80EC-E947E1556C41}" presName="sibTrans" presStyleCnt="0"/>
      <dgm:spPr/>
    </dgm:pt>
    <dgm:pt modelId="{0AF4029F-A05A-F940-8E50-F5DD907A37D4}" type="pres">
      <dgm:prSet presAssocID="{79CF1BF6-2BEA-284C-9836-4056BDCFFFA8}" presName="node" presStyleLbl="node1" presStyleIdx="1" presStyleCnt="4" custLinFactNeighborX="-11569" custLinFactNeighborY="-50">
        <dgm:presLayoutVars>
          <dgm:bulletEnabled val="1"/>
        </dgm:presLayoutVars>
      </dgm:prSet>
      <dgm:spPr/>
      <dgm:t>
        <a:bodyPr/>
        <a:lstStyle/>
        <a:p>
          <a:endParaRPr lang="en-US"/>
        </a:p>
      </dgm:t>
    </dgm:pt>
    <dgm:pt modelId="{B35F8186-E172-1249-8809-41026F00E375}" type="pres">
      <dgm:prSet presAssocID="{32FF8481-0483-FD4B-B25F-5C9D666E064C}" presName="sibTrans" presStyleCnt="0"/>
      <dgm:spPr/>
    </dgm:pt>
    <dgm:pt modelId="{54B1D45C-DB2B-4243-ABC3-70B66F69C1D2}" type="pres">
      <dgm:prSet presAssocID="{DF0ED65A-E45A-914D-9A27-B4561A841270}" presName="node" presStyleLbl="node1" presStyleIdx="2" presStyleCnt="4" custLinFactNeighborX="-106" custLinFactNeighborY="-18179">
        <dgm:presLayoutVars>
          <dgm:bulletEnabled val="1"/>
        </dgm:presLayoutVars>
      </dgm:prSet>
      <dgm:spPr/>
      <dgm:t>
        <a:bodyPr/>
        <a:lstStyle/>
        <a:p>
          <a:endParaRPr lang="en-US"/>
        </a:p>
      </dgm:t>
    </dgm:pt>
    <dgm:pt modelId="{72FDFCC3-A8F3-324C-B854-8C9AF0DAF886}" type="pres">
      <dgm:prSet presAssocID="{ECCDD0E8-117D-D749-87BA-43034A182A8B}" presName="sibTrans" presStyleCnt="0"/>
      <dgm:spPr/>
    </dgm:pt>
    <dgm:pt modelId="{4B5FF2E5-4385-9349-B7D3-4E5D1B7055BD}" type="pres">
      <dgm:prSet presAssocID="{6BB2ADD8-7057-A14C-9CB7-99AAA8D0C132}" presName="node" presStyleLbl="node1" presStyleIdx="3" presStyleCnt="4" custLinFactNeighborX="-11569" custLinFactNeighborY="-18179">
        <dgm:presLayoutVars>
          <dgm:bulletEnabled val="1"/>
        </dgm:presLayoutVars>
      </dgm:prSet>
      <dgm:spPr/>
      <dgm:t>
        <a:bodyPr/>
        <a:lstStyle/>
        <a:p>
          <a:endParaRPr lang="en-US"/>
        </a:p>
      </dgm:t>
    </dgm:pt>
  </dgm:ptLst>
  <dgm:cxnLst>
    <dgm:cxn modelId="{C7DD7464-30C8-8E48-9108-22659EF042CF}" type="presOf" srcId="{806D057D-062D-C248-85B2-8042656184A4}" destId="{54C19A96-7836-BA43-9AF6-1D4AEA27FFB2}" srcOrd="0" destOrd="0" presId="urn:microsoft.com/office/officeart/2005/8/layout/default"/>
    <dgm:cxn modelId="{C5DA2DBA-C97A-A14B-96F8-AE29FC9DDCA9}" srcId="{806D057D-062D-C248-85B2-8042656184A4}" destId="{46146050-8690-3A49-9176-54D6E667A13D}" srcOrd="0" destOrd="0" parTransId="{C5E2271E-9CF9-D443-B56D-A5CFFB7BA094}" sibTransId="{64E8F362-311E-774A-80EC-E947E1556C41}"/>
    <dgm:cxn modelId="{F9677A39-0159-2541-86C3-A2AC75603E54}" type="presOf" srcId="{6BB2ADD8-7057-A14C-9CB7-99AAA8D0C132}" destId="{4B5FF2E5-4385-9349-B7D3-4E5D1B7055BD}" srcOrd="0" destOrd="0" presId="urn:microsoft.com/office/officeart/2005/8/layout/default"/>
    <dgm:cxn modelId="{03B75D88-F10A-3043-9AA8-C1BBA4115D58}" type="presOf" srcId="{46146050-8690-3A49-9176-54D6E667A13D}" destId="{2AD09917-2C5F-6441-960A-00CBC35727A2}" srcOrd="0" destOrd="0" presId="urn:microsoft.com/office/officeart/2005/8/layout/default"/>
    <dgm:cxn modelId="{BEB112CB-A38D-7846-8968-A50EACA25924}" type="presOf" srcId="{DF0ED65A-E45A-914D-9A27-B4561A841270}" destId="{54B1D45C-DB2B-4243-ABC3-70B66F69C1D2}" srcOrd="0" destOrd="0" presId="urn:microsoft.com/office/officeart/2005/8/layout/default"/>
    <dgm:cxn modelId="{73C84B6C-821C-4149-B023-2D86D3EA21A0}" srcId="{806D057D-062D-C248-85B2-8042656184A4}" destId="{79CF1BF6-2BEA-284C-9836-4056BDCFFFA8}" srcOrd="1" destOrd="0" parTransId="{4FFE1811-7F1E-5549-AB20-74265900F81E}" sibTransId="{32FF8481-0483-FD4B-B25F-5C9D666E064C}"/>
    <dgm:cxn modelId="{8076ECD5-6712-B64F-BF22-1D5FAE901A8C}" type="presOf" srcId="{79CF1BF6-2BEA-284C-9836-4056BDCFFFA8}" destId="{0AF4029F-A05A-F940-8E50-F5DD907A37D4}" srcOrd="0" destOrd="0" presId="urn:microsoft.com/office/officeart/2005/8/layout/default"/>
    <dgm:cxn modelId="{7A5C4B42-F9E2-744B-A78E-37B6F4A2E7A7}" srcId="{806D057D-062D-C248-85B2-8042656184A4}" destId="{DF0ED65A-E45A-914D-9A27-B4561A841270}" srcOrd="2" destOrd="0" parTransId="{F798B6E6-E9A4-A144-A001-D8183F13BC40}" sibTransId="{ECCDD0E8-117D-D749-87BA-43034A182A8B}"/>
    <dgm:cxn modelId="{8216EBE2-C211-E348-90AA-326106FBE43E}" srcId="{806D057D-062D-C248-85B2-8042656184A4}" destId="{6BB2ADD8-7057-A14C-9CB7-99AAA8D0C132}" srcOrd="3" destOrd="0" parTransId="{9D2FA352-566B-6247-9218-DA402B3CB576}" sibTransId="{C94C9A11-F124-944C-98E8-9D267D37E920}"/>
    <dgm:cxn modelId="{F567C448-ED7E-F049-A244-8A4CC57A62C8}" type="presParOf" srcId="{54C19A96-7836-BA43-9AF6-1D4AEA27FFB2}" destId="{2AD09917-2C5F-6441-960A-00CBC35727A2}" srcOrd="0" destOrd="0" presId="urn:microsoft.com/office/officeart/2005/8/layout/default"/>
    <dgm:cxn modelId="{9B9D01A3-DDC3-4844-B1C3-C0017F16A394}" type="presParOf" srcId="{54C19A96-7836-BA43-9AF6-1D4AEA27FFB2}" destId="{A1080642-90C7-1E4A-B212-3CDD2D651202}" srcOrd="1" destOrd="0" presId="urn:microsoft.com/office/officeart/2005/8/layout/default"/>
    <dgm:cxn modelId="{0CF6A053-BD3A-1F4A-B9D5-2D966D463E20}" type="presParOf" srcId="{54C19A96-7836-BA43-9AF6-1D4AEA27FFB2}" destId="{0AF4029F-A05A-F940-8E50-F5DD907A37D4}" srcOrd="2" destOrd="0" presId="urn:microsoft.com/office/officeart/2005/8/layout/default"/>
    <dgm:cxn modelId="{94729EAC-0C04-C946-A1A8-7952EE009609}" type="presParOf" srcId="{54C19A96-7836-BA43-9AF6-1D4AEA27FFB2}" destId="{B35F8186-E172-1249-8809-41026F00E375}" srcOrd="3" destOrd="0" presId="urn:microsoft.com/office/officeart/2005/8/layout/default"/>
    <dgm:cxn modelId="{87B073CC-709E-7947-BD35-B63D5DDAE883}" type="presParOf" srcId="{54C19A96-7836-BA43-9AF6-1D4AEA27FFB2}" destId="{54B1D45C-DB2B-4243-ABC3-70B66F69C1D2}" srcOrd="4" destOrd="0" presId="urn:microsoft.com/office/officeart/2005/8/layout/default"/>
    <dgm:cxn modelId="{E287B5FA-6158-5643-BE81-25E0430F7F97}" type="presParOf" srcId="{54C19A96-7836-BA43-9AF6-1D4AEA27FFB2}" destId="{72FDFCC3-A8F3-324C-B854-8C9AF0DAF886}" srcOrd="5" destOrd="0" presId="urn:microsoft.com/office/officeart/2005/8/layout/default"/>
    <dgm:cxn modelId="{C502C184-6677-3848-A5F9-D3622EC43283}" type="presParOf" srcId="{54C19A96-7836-BA43-9AF6-1D4AEA27FFB2}" destId="{4B5FF2E5-4385-9349-B7D3-4E5D1B7055B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6D057D-062D-C248-85B2-8042656184A4}" type="doc">
      <dgm:prSet loTypeId="urn:microsoft.com/office/officeart/2005/8/layout/matrix1" loCatId="" qsTypeId="urn:microsoft.com/office/officeart/2005/8/quickstyle/simple4" qsCatId="simple" csTypeId="urn:microsoft.com/office/officeart/2005/8/colors/accent2_3" csCatId="accent2" phldr="1"/>
      <dgm:spPr/>
      <dgm:t>
        <a:bodyPr/>
        <a:lstStyle/>
        <a:p>
          <a:endParaRPr lang="en-US"/>
        </a:p>
      </dgm:t>
    </dgm:pt>
    <dgm:pt modelId="{02786181-AD0B-9346-937B-C652E41B76C9}">
      <dgm:prSet/>
      <dgm:spPr/>
      <dgm:t>
        <a:bodyPr/>
        <a:lstStyle/>
        <a:p>
          <a:pPr rtl="0"/>
          <a:r>
            <a:rPr lang="en-US" b="1" dirty="0" smtClean="0"/>
            <a:t>Knowledge/</a:t>
          </a:r>
          <a:r>
            <a:rPr lang="en-US" b="1" dirty="0" smtClean="0">
              <a:solidFill>
                <a:srgbClr val="FF0000"/>
              </a:solidFill>
            </a:rPr>
            <a:t>Learning/</a:t>
          </a:r>
        </a:p>
        <a:p>
          <a:pPr rtl="0"/>
          <a:r>
            <a:rPr lang="en-US" b="1" dirty="0" smtClean="0">
              <a:solidFill>
                <a:srgbClr val="FF00FF"/>
              </a:solidFill>
            </a:rPr>
            <a:t>Children/</a:t>
          </a:r>
          <a:r>
            <a:rPr lang="en-US" b="1" dirty="0" smtClean="0">
              <a:solidFill>
                <a:srgbClr val="000E78"/>
              </a:solidFill>
            </a:rPr>
            <a:t>Teaching/</a:t>
          </a:r>
          <a:r>
            <a:rPr lang="en-US" b="1" dirty="0" smtClean="0"/>
            <a:t> </a:t>
          </a:r>
          <a:r>
            <a:rPr lang="en-US" b="1" dirty="0" smtClean="0">
              <a:solidFill>
                <a:srgbClr val="008000"/>
              </a:solidFill>
            </a:rPr>
            <a:t>Student evaluation/ </a:t>
          </a:r>
        </a:p>
        <a:p>
          <a:pPr rtl="0"/>
          <a:r>
            <a:rPr lang="en-US" b="1" dirty="0" smtClean="0">
              <a:solidFill>
                <a:srgbClr val="FF8000"/>
              </a:solidFill>
            </a:rPr>
            <a:t>Formative/summative curriculum evaluation</a:t>
          </a:r>
        </a:p>
      </dgm:t>
    </dgm:pt>
    <dgm:pt modelId="{664A4F83-9806-A747-BC74-9D8B66B6EEE2}" type="parTrans" cxnId="{D8A46AC1-660B-054E-9996-8A0A09422D54}">
      <dgm:prSet/>
      <dgm:spPr/>
      <dgm:t>
        <a:bodyPr/>
        <a:lstStyle/>
        <a:p>
          <a:endParaRPr lang="en-US"/>
        </a:p>
      </dgm:t>
    </dgm:pt>
    <dgm:pt modelId="{71B77C60-18E2-1C45-BC4B-97EAB07553E2}" type="sibTrans" cxnId="{D8A46AC1-660B-054E-9996-8A0A09422D54}">
      <dgm:prSet/>
      <dgm:spPr/>
      <dgm:t>
        <a:bodyPr/>
        <a:lstStyle/>
        <a:p>
          <a:endParaRPr lang="en-US"/>
        </a:p>
      </dgm:t>
    </dgm:pt>
    <dgm:pt modelId="{79CF1BF6-2BEA-284C-9836-4056BDCFFFA8}">
      <dgm:prSet custT="1"/>
      <dgm:spPr/>
      <dgm:t>
        <a:bodyPr/>
        <a:lstStyle/>
        <a:p>
          <a:pPr rtl="0"/>
          <a:r>
            <a:rPr lang="en-US" sz="2400" dirty="0" smtClean="0"/>
            <a:t>Social efficient</a:t>
          </a:r>
          <a:endParaRPr lang="en-US" sz="2400" dirty="0"/>
        </a:p>
      </dgm:t>
    </dgm:pt>
    <dgm:pt modelId="{4FFE1811-7F1E-5549-AB20-74265900F81E}" type="parTrans" cxnId="{73C84B6C-821C-4149-B023-2D86D3EA21A0}">
      <dgm:prSet/>
      <dgm:spPr/>
      <dgm:t>
        <a:bodyPr/>
        <a:lstStyle/>
        <a:p>
          <a:endParaRPr lang="en-US"/>
        </a:p>
      </dgm:t>
    </dgm:pt>
    <dgm:pt modelId="{32FF8481-0483-FD4B-B25F-5C9D666E064C}" type="sibTrans" cxnId="{73C84B6C-821C-4149-B023-2D86D3EA21A0}">
      <dgm:prSet/>
      <dgm:spPr/>
      <dgm:t>
        <a:bodyPr/>
        <a:lstStyle/>
        <a:p>
          <a:endParaRPr lang="en-US"/>
        </a:p>
      </dgm:t>
    </dgm:pt>
    <dgm:pt modelId="{DF0ED65A-E45A-914D-9A27-B4561A841270}">
      <dgm:prSet custT="1"/>
      <dgm:spPr/>
      <dgm:t>
        <a:bodyPr/>
        <a:lstStyle/>
        <a:p>
          <a:pPr rtl="0"/>
          <a:r>
            <a:rPr lang="en-US" sz="2400" dirty="0" smtClean="0"/>
            <a:t>Learner centered</a:t>
          </a:r>
          <a:endParaRPr lang="en-US" sz="2400" dirty="0"/>
        </a:p>
      </dgm:t>
    </dgm:pt>
    <dgm:pt modelId="{F798B6E6-E9A4-A144-A001-D8183F13BC40}" type="parTrans" cxnId="{7A5C4B42-F9E2-744B-A78E-37B6F4A2E7A7}">
      <dgm:prSet/>
      <dgm:spPr/>
      <dgm:t>
        <a:bodyPr/>
        <a:lstStyle/>
        <a:p>
          <a:endParaRPr lang="en-US"/>
        </a:p>
      </dgm:t>
    </dgm:pt>
    <dgm:pt modelId="{ECCDD0E8-117D-D749-87BA-43034A182A8B}" type="sibTrans" cxnId="{7A5C4B42-F9E2-744B-A78E-37B6F4A2E7A7}">
      <dgm:prSet/>
      <dgm:spPr/>
      <dgm:t>
        <a:bodyPr/>
        <a:lstStyle/>
        <a:p>
          <a:endParaRPr lang="en-US"/>
        </a:p>
      </dgm:t>
    </dgm:pt>
    <dgm:pt modelId="{6BB2ADD8-7057-A14C-9CB7-99AAA8D0C132}">
      <dgm:prSet custT="1"/>
      <dgm:spPr/>
      <dgm:t>
        <a:bodyPr/>
        <a:lstStyle/>
        <a:p>
          <a:pPr rtl="0"/>
          <a:r>
            <a:rPr lang="en-US" sz="2000" dirty="0" smtClean="0"/>
            <a:t>Social </a:t>
          </a:r>
          <a:r>
            <a:rPr lang="en-US" sz="2400" dirty="0" err="1" smtClean="0"/>
            <a:t>reconstructivist</a:t>
          </a:r>
          <a:endParaRPr lang="en-US" sz="2400" dirty="0"/>
        </a:p>
      </dgm:t>
    </dgm:pt>
    <dgm:pt modelId="{9D2FA352-566B-6247-9218-DA402B3CB576}" type="parTrans" cxnId="{8216EBE2-C211-E348-90AA-326106FBE43E}">
      <dgm:prSet/>
      <dgm:spPr/>
      <dgm:t>
        <a:bodyPr/>
        <a:lstStyle/>
        <a:p>
          <a:endParaRPr lang="en-US"/>
        </a:p>
      </dgm:t>
    </dgm:pt>
    <dgm:pt modelId="{C94C9A11-F124-944C-98E8-9D267D37E920}" type="sibTrans" cxnId="{8216EBE2-C211-E348-90AA-326106FBE43E}">
      <dgm:prSet/>
      <dgm:spPr/>
      <dgm:t>
        <a:bodyPr/>
        <a:lstStyle/>
        <a:p>
          <a:endParaRPr lang="en-US"/>
        </a:p>
      </dgm:t>
    </dgm:pt>
    <dgm:pt modelId="{46146050-8690-3A49-9176-54D6E667A13D}">
      <dgm:prSet custT="1"/>
      <dgm:spPr/>
      <dgm:t>
        <a:bodyPr/>
        <a:lstStyle/>
        <a:p>
          <a:r>
            <a:rPr lang="en-US" sz="2400" dirty="0" smtClean="0"/>
            <a:t>Scholar academic</a:t>
          </a:r>
          <a:endParaRPr lang="en-US" sz="2400" dirty="0"/>
        </a:p>
      </dgm:t>
    </dgm:pt>
    <dgm:pt modelId="{C5E2271E-9CF9-D443-B56D-A5CFFB7BA094}" type="parTrans" cxnId="{C5DA2DBA-C97A-A14B-96F8-AE29FC9DDCA9}">
      <dgm:prSet/>
      <dgm:spPr/>
      <dgm:t>
        <a:bodyPr/>
        <a:lstStyle/>
        <a:p>
          <a:endParaRPr lang="en-US"/>
        </a:p>
      </dgm:t>
    </dgm:pt>
    <dgm:pt modelId="{64E8F362-311E-774A-80EC-E947E1556C41}" type="sibTrans" cxnId="{C5DA2DBA-C97A-A14B-96F8-AE29FC9DDCA9}">
      <dgm:prSet/>
      <dgm:spPr/>
      <dgm:t>
        <a:bodyPr/>
        <a:lstStyle/>
        <a:p>
          <a:endParaRPr lang="en-US"/>
        </a:p>
      </dgm:t>
    </dgm:pt>
    <dgm:pt modelId="{F013C008-64C7-AE44-B683-9B52CD270797}" type="pres">
      <dgm:prSet presAssocID="{806D057D-062D-C248-85B2-8042656184A4}" presName="diagram" presStyleCnt="0">
        <dgm:presLayoutVars>
          <dgm:chMax val="1"/>
          <dgm:dir/>
          <dgm:animLvl val="ctr"/>
          <dgm:resizeHandles val="exact"/>
        </dgm:presLayoutVars>
      </dgm:prSet>
      <dgm:spPr/>
      <dgm:t>
        <a:bodyPr/>
        <a:lstStyle/>
        <a:p>
          <a:endParaRPr lang="en-US"/>
        </a:p>
      </dgm:t>
    </dgm:pt>
    <dgm:pt modelId="{F8C838F3-AD07-204D-A491-DAC14C3FB647}" type="pres">
      <dgm:prSet presAssocID="{806D057D-062D-C248-85B2-8042656184A4}" presName="matrix" presStyleCnt="0"/>
      <dgm:spPr/>
    </dgm:pt>
    <dgm:pt modelId="{02F3A61E-1B89-0D4C-B6BB-F1A28C45AD8C}" type="pres">
      <dgm:prSet presAssocID="{806D057D-062D-C248-85B2-8042656184A4}" presName="tile1" presStyleLbl="node1" presStyleIdx="0" presStyleCnt="4" custLinFactNeighborX="0"/>
      <dgm:spPr/>
      <dgm:t>
        <a:bodyPr/>
        <a:lstStyle/>
        <a:p>
          <a:endParaRPr lang="en-US"/>
        </a:p>
      </dgm:t>
    </dgm:pt>
    <dgm:pt modelId="{E73B6A22-9A7E-D840-96F9-A5A71C175993}" type="pres">
      <dgm:prSet presAssocID="{806D057D-062D-C248-85B2-8042656184A4}" presName="tile1text" presStyleLbl="node1" presStyleIdx="0" presStyleCnt="4">
        <dgm:presLayoutVars>
          <dgm:chMax val="0"/>
          <dgm:chPref val="0"/>
          <dgm:bulletEnabled val="1"/>
        </dgm:presLayoutVars>
      </dgm:prSet>
      <dgm:spPr/>
      <dgm:t>
        <a:bodyPr/>
        <a:lstStyle/>
        <a:p>
          <a:endParaRPr lang="en-US"/>
        </a:p>
      </dgm:t>
    </dgm:pt>
    <dgm:pt modelId="{E9CDD862-7C16-A841-A714-FDE9922F75C0}" type="pres">
      <dgm:prSet presAssocID="{806D057D-062D-C248-85B2-8042656184A4}" presName="tile2" presStyleLbl="node1" presStyleIdx="1" presStyleCnt="4" custLinFactNeighborX="3704" custLinFactNeighborY="-3367"/>
      <dgm:spPr/>
      <dgm:t>
        <a:bodyPr/>
        <a:lstStyle/>
        <a:p>
          <a:endParaRPr lang="en-US"/>
        </a:p>
      </dgm:t>
    </dgm:pt>
    <dgm:pt modelId="{7A85B36B-9FF4-A74A-B4C0-D20E79F82774}" type="pres">
      <dgm:prSet presAssocID="{806D057D-062D-C248-85B2-8042656184A4}" presName="tile2text" presStyleLbl="node1" presStyleIdx="1" presStyleCnt="4">
        <dgm:presLayoutVars>
          <dgm:chMax val="0"/>
          <dgm:chPref val="0"/>
          <dgm:bulletEnabled val="1"/>
        </dgm:presLayoutVars>
      </dgm:prSet>
      <dgm:spPr/>
      <dgm:t>
        <a:bodyPr/>
        <a:lstStyle/>
        <a:p>
          <a:endParaRPr lang="en-US"/>
        </a:p>
      </dgm:t>
    </dgm:pt>
    <dgm:pt modelId="{1B1EDD94-F188-6447-9966-789A9173DC40}" type="pres">
      <dgm:prSet presAssocID="{806D057D-062D-C248-85B2-8042656184A4}" presName="tile3" presStyleLbl="node1" presStyleIdx="2" presStyleCnt="4"/>
      <dgm:spPr/>
      <dgm:t>
        <a:bodyPr/>
        <a:lstStyle/>
        <a:p>
          <a:endParaRPr lang="en-US"/>
        </a:p>
      </dgm:t>
    </dgm:pt>
    <dgm:pt modelId="{D7C65ACA-0BCE-1D4A-A5A0-F95DC8C81998}" type="pres">
      <dgm:prSet presAssocID="{806D057D-062D-C248-85B2-8042656184A4}" presName="tile3text" presStyleLbl="node1" presStyleIdx="2" presStyleCnt="4">
        <dgm:presLayoutVars>
          <dgm:chMax val="0"/>
          <dgm:chPref val="0"/>
          <dgm:bulletEnabled val="1"/>
        </dgm:presLayoutVars>
      </dgm:prSet>
      <dgm:spPr/>
      <dgm:t>
        <a:bodyPr/>
        <a:lstStyle/>
        <a:p>
          <a:endParaRPr lang="en-US"/>
        </a:p>
      </dgm:t>
    </dgm:pt>
    <dgm:pt modelId="{C31C6D4B-C5C1-A94B-9282-BF160288437A}" type="pres">
      <dgm:prSet presAssocID="{806D057D-062D-C248-85B2-8042656184A4}" presName="tile4" presStyleLbl="node1" presStyleIdx="3" presStyleCnt="4"/>
      <dgm:spPr/>
      <dgm:t>
        <a:bodyPr/>
        <a:lstStyle/>
        <a:p>
          <a:endParaRPr lang="en-US"/>
        </a:p>
      </dgm:t>
    </dgm:pt>
    <dgm:pt modelId="{B699DA35-64E7-A84E-AD25-9E7F6B06849D}" type="pres">
      <dgm:prSet presAssocID="{806D057D-062D-C248-85B2-8042656184A4}" presName="tile4text" presStyleLbl="node1" presStyleIdx="3" presStyleCnt="4">
        <dgm:presLayoutVars>
          <dgm:chMax val="0"/>
          <dgm:chPref val="0"/>
          <dgm:bulletEnabled val="1"/>
        </dgm:presLayoutVars>
      </dgm:prSet>
      <dgm:spPr/>
      <dgm:t>
        <a:bodyPr/>
        <a:lstStyle/>
        <a:p>
          <a:endParaRPr lang="en-US"/>
        </a:p>
      </dgm:t>
    </dgm:pt>
    <dgm:pt modelId="{1E6FF9F6-1067-2941-9C91-51D782EE2823}" type="pres">
      <dgm:prSet presAssocID="{806D057D-062D-C248-85B2-8042656184A4}" presName="centerTile" presStyleLbl="fgShp" presStyleIdx="0" presStyleCnt="1" custScaleX="166667" custScaleY="184496">
        <dgm:presLayoutVars>
          <dgm:chMax val="0"/>
          <dgm:chPref val="0"/>
        </dgm:presLayoutVars>
      </dgm:prSet>
      <dgm:spPr/>
      <dgm:t>
        <a:bodyPr/>
        <a:lstStyle/>
        <a:p>
          <a:endParaRPr lang="en-US"/>
        </a:p>
      </dgm:t>
    </dgm:pt>
  </dgm:ptLst>
  <dgm:cxnLst>
    <dgm:cxn modelId="{DDD78C1B-1AF0-9C4A-BA79-2C049E55899C}" type="presOf" srcId="{6BB2ADD8-7057-A14C-9CB7-99AAA8D0C132}" destId="{B699DA35-64E7-A84E-AD25-9E7F6B06849D}" srcOrd="1" destOrd="0" presId="urn:microsoft.com/office/officeart/2005/8/layout/matrix1"/>
    <dgm:cxn modelId="{8216EBE2-C211-E348-90AA-326106FBE43E}" srcId="{02786181-AD0B-9346-937B-C652E41B76C9}" destId="{6BB2ADD8-7057-A14C-9CB7-99AAA8D0C132}" srcOrd="3" destOrd="0" parTransId="{9D2FA352-566B-6247-9218-DA402B3CB576}" sibTransId="{C94C9A11-F124-944C-98E8-9D267D37E920}"/>
    <dgm:cxn modelId="{DD43C5B7-AD2D-C64A-A213-A8862C74933D}" type="presOf" srcId="{46146050-8690-3A49-9176-54D6E667A13D}" destId="{E73B6A22-9A7E-D840-96F9-A5A71C175993}" srcOrd="1" destOrd="0" presId="urn:microsoft.com/office/officeart/2005/8/layout/matrix1"/>
    <dgm:cxn modelId="{73C84B6C-821C-4149-B023-2D86D3EA21A0}" srcId="{02786181-AD0B-9346-937B-C652E41B76C9}" destId="{79CF1BF6-2BEA-284C-9836-4056BDCFFFA8}" srcOrd="1" destOrd="0" parTransId="{4FFE1811-7F1E-5549-AB20-74265900F81E}" sibTransId="{32FF8481-0483-FD4B-B25F-5C9D666E064C}"/>
    <dgm:cxn modelId="{B3AEE400-10E6-3B43-A856-61A3873F4D9E}" type="presOf" srcId="{79CF1BF6-2BEA-284C-9836-4056BDCFFFA8}" destId="{E9CDD862-7C16-A841-A714-FDE9922F75C0}" srcOrd="0" destOrd="0" presId="urn:microsoft.com/office/officeart/2005/8/layout/matrix1"/>
    <dgm:cxn modelId="{F2B5CA54-4FA9-084C-B903-70CE44E0BE2A}" type="presOf" srcId="{DF0ED65A-E45A-914D-9A27-B4561A841270}" destId="{1B1EDD94-F188-6447-9966-789A9173DC40}" srcOrd="0" destOrd="0" presId="urn:microsoft.com/office/officeart/2005/8/layout/matrix1"/>
    <dgm:cxn modelId="{CD9D7719-064C-114D-A824-D1DFD00E7E4B}" type="presOf" srcId="{02786181-AD0B-9346-937B-C652E41B76C9}" destId="{1E6FF9F6-1067-2941-9C91-51D782EE2823}" srcOrd="0" destOrd="0" presId="urn:microsoft.com/office/officeart/2005/8/layout/matrix1"/>
    <dgm:cxn modelId="{D8A46AC1-660B-054E-9996-8A0A09422D54}" srcId="{806D057D-062D-C248-85B2-8042656184A4}" destId="{02786181-AD0B-9346-937B-C652E41B76C9}" srcOrd="0" destOrd="0" parTransId="{664A4F83-9806-A747-BC74-9D8B66B6EEE2}" sibTransId="{71B77C60-18E2-1C45-BC4B-97EAB07553E2}"/>
    <dgm:cxn modelId="{BE160533-22D4-A144-8DA3-B0AD72106DFF}" type="presOf" srcId="{806D057D-062D-C248-85B2-8042656184A4}" destId="{F013C008-64C7-AE44-B683-9B52CD270797}" srcOrd="0" destOrd="0" presId="urn:microsoft.com/office/officeart/2005/8/layout/matrix1"/>
    <dgm:cxn modelId="{354C65E2-96C2-CA41-8AC0-C0A18886DD99}" type="presOf" srcId="{46146050-8690-3A49-9176-54D6E667A13D}" destId="{02F3A61E-1B89-0D4C-B6BB-F1A28C45AD8C}" srcOrd="0" destOrd="0" presId="urn:microsoft.com/office/officeart/2005/8/layout/matrix1"/>
    <dgm:cxn modelId="{23DA21C5-7DF1-7845-8697-EF3E6EC3D7F1}" type="presOf" srcId="{79CF1BF6-2BEA-284C-9836-4056BDCFFFA8}" destId="{7A85B36B-9FF4-A74A-B4C0-D20E79F82774}" srcOrd="1" destOrd="0" presId="urn:microsoft.com/office/officeart/2005/8/layout/matrix1"/>
    <dgm:cxn modelId="{C5DA2DBA-C97A-A14B-96F8-AE29FC9DDCA9}" srcId="{02786181-AD0B-9346-937B-C652E41B76C9}" destId="{46146050-8690-3A49-9176-54D6E667A13D}" srcOrd="0" destOrd="0" parTransId="{C5E2271E-9CF9-D443-B56D-A5CFFB7BA094}" sibTransId="{64E8F362-311E-774A-80EC-E947E1556C41}"/>
    <dgm:cxn modelId="{FBA46602-E2F7-194C-8124-E895D3DEAF29}" type="presOf" srcId="{DF0ED65A-E45A-914D-9A27-B4561A841270}" destId="{D7C65ACA-0BCE-1D4A-A5A0-F95DC8C81998}" srcOrd="1" destOrd="0" presId="urn:microsoft.com/office/officeart/2005/8/layout/matrix1"/>
    <dgm:cxn modelId="{F45826FD-151E-7745-A241-F1C3EEAD2D67}" type="presOf" srcId="{6BB2ADD8-7057-A14C-9CB7-99AAA8D0C132}" destId="{C31C6D4B-C5C1-A94B-9282-BF160288437A}" srcOrd="0" destOrd="0" presId="urn:microsoft.com/office/officeart/2005/8/layout/matrix1"/>
    <dgm:cxn modelId="{7A5C4B42-F9E2-744B-A78E-37B6F4A2E7A7}" srcId="{02786181-AD0B-9346-937B-C652E41B76C9}" destId="{DF0ED65A-E45A-914D-9A27-B4561A841270}" srcOrd="2" destOrd="0" parTransId="{F798B6E6-E9A4-A144-A001-D8183F13BC40}" sibTransId="{ECCDD0E8-117D-D749-87BA-43034A182A8B}"/>
    <dgm:cxn modelId="{8DC3B9A8-4066-D348-81CF-B0F7591EF4F2}" type="presParOf" srcId="{F013C008-64C7-AE44-B683-9B52CD270797}" destId="{F8C838F3-AD07-204D-A491-DAC14C3FB647}" srcOrd="0" destOrd="0" presId="urn:microsoft.com/office/officeart/2005/8/layout/matrix1"/>
    <dgm:cxn modelId="{FEF520C2-F180-5149-9599-CDFE9DFB8FD7}" type="presParOf" srcId="{F8C838F3-AD07-204D-A491-DAC14C3FB647}" destId="{02F3A61E-1B89-0D4C-B6BB-F1A28C45AD8C}" srcOrd="0" destOrd="0" presId="urn:microsoft.com/office/officeart/2005/8/layout/matrix1"/>
    <dgm:cxn modelId="{25DF5F30-4E5B-3048-9078-279F1E2F8890}" type="presParOf" srcId="{F8C838F3-AD07-204D-A491-DAC14C3FB647}" destId="{E73B6A22-9A7E-D840-96F9-A5A71C175993}" srcOrd="1" destOrd="0" presId="urn:microsoft.com/office/officeart/2005/8/layout/matrix1"/>
    <dgm:cxn modelId="{DEE18509-F0CE-A74D-BD14-6808E30A5BFF}" type="presParOf" srcId="{F8C838F3-AD07-204D-A491-DAC14C3FB647}" destId="{E9CDD862-7C16-A841-A714-FDE9922F75C0}" srcOrd="2" destOrd="0" presId="urn:microsoft.com/office/officeart/2005/8/layout/matrix1"/>
    <dgm:cxn modelId="{869E5125-9B5E-7C44-995B-F50CFEA88FE4}" type="presParOf" srcId="{F8C838F3-AD07-204D-A491-DAC14C3FB647}" destId="{7A85B36B-9FF4-A74A-B4C0-D20E79F82774}" srcOrd="3" destOrd="0" presId="urn:microsoft.com/office/officeart/2005/8/layout/matrix1"/>
    <dgm:cxn modelId="{F71508CA-0353-8E4C-938A-A304F3DA9A53}" type="presParOf" srcId="{F8C838F3-AD07-204D-A491-DAC14C3FB647}" destId="{1B1EDD94-F188-6447-9966-789A9173DC40}" srcOrd="4" destOrd="0" presId="urn:microsoft.com/office/officeart/2005/8/layout/matrix1"/>
    <dgm:cxn modelId="{35424E33-13FB-E54E-818A-6C2DDC5AC465}" type="presParOf" srcId="{F8C838F3-AD07-204D-A491-DAC14C3FB647}" destId="{D7C65ACA-0BCE-1D4A-A5A0-F95DC8C81998}" srcOrd="5" destOrd="0" presId="urn:microsoft.com/office/officeart/2005/8/layout/matrix1"/>
    <dgm:cxn modelId="{38D2402C-F404-6E44-8BA6-F985FEE453C7}" type="presParOf" srcId="{F8C838F3-AD07-204D-A491-DAC14C3FB647}" destId="{C31C6D4B-C5C1-A94B-9282-BF160288437A}" srcOrd="6" destOrd="0" presId="urn:microsoft.com/office/officeart/2005/8/layout/matrix1"/>
    <dgm:cxn modelId="{587ED930-68BB-CF4C-8B1D-CD5FA12F2F6E}" type="presParOf" srcId="{F8C838F3-AD07-204D-A491-DAC14C3FB647}" destId="{B699DA35-64E7-A84E-AD25-9E7F6B06849D}" srcOrd="7" destOrd="0" presId="urn:microsoft.com/office/officeart/2005/8/layout/matrix1"/>
    <dgm:cxn modelId="{AEC63E50-AF59-0645-9D74-76D6F2C8DBC3}" type="presParOf" srcId="{F013C008-64C7-AE44-B683-9B52CD270797}" destId="{1E6FF9F6-1067-2941-9C91-51D782EE2823}"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65AC03-447C-AA48-8E2A-CDC100233FBC}" type="doc">
      <dgm:prSet loTypeId="urn:microsoft.com/office/officeart/2005/8/layout/default" loCatId="" qsTypeId="urn:microsoft.com/office/officeart/2005/8/quickstyle/simple4" qsCatId="simple" csTypeId="urn:microsoft.com/office/officeart/2005/8/colors/accent2_3" csCatId="accent2" phldr="1"/>
      <dgm:spPr/>
      <dgm:t>
        <a:bodyPr/>
        <a:lstStyle/>
        <a:p>
          <a:endParaRPr lang="en-US"/>
        </a:p>
      </dgm:t>
    </dgm:pt>
    <dgm:pt modelId="{513674C3-94EB-2741-9D49-61D21E5F00BE}">
      <dgm:prSet phldrT="[Text]"/>
      <dgm:spPr/>
      <dgm:t>
        <a:bodyPr/>
        <a:lstStyle/>
        <a:p>
          <a:r>
            <a:rPr lang="en-US" smtClean="0"/>
            <a:t>Explained</a:t>
          </a:r>
          <a:endParaRPr lang="en-US" dirty="0"/>
        </a:p>
      </dgm:t>
    </dgm:pt>
    <dgm:pt modelId="{5A1F0F64-C3C5-394E-A083-4F1DA5DD3A02}" type="parTrans" cxnId="{174189D8-770D-224E-B3A3-8304B528CB29}">
      <dgm:prSet/>
      <dgm:spPr/>
      <dgm:t>
        <a:bodyPr/>
        <a:lstStyle/>
        <a:p>
          <a:endParaRPr lang="en-US"/>
        </a:p>
      </dgm:t>
    </dgm:pt>
    <dgm:pt modelId="{822ECB1B-A331-414D-9C87-3F7E6AB4D043}" type="sibTrans" cxnId="{174189D8-770D-224E-B3A3-8304B528CB29}">
      <dgm:prSet/>
      <dgm:spPr/>
      <dgm:t>
        <a:bodyPr/>
        <a:lstStyle/>
        <a:p>
          <a:endParaRPr lang="en-US"/>
        </a:p>
      </dgm:t>
    </dgm:pt>
    <dgm:pt modelId="{A1121FB7-2871-EE47-AF6A-BC0691E047A6}">
      <dgm:prSet phldrT="[Text]"/>
      <dgm:spPr/>
      <dgm:t>
        <a:bodyPr/>
        <a:lstStyle/>
        <a:p>
          <a:r>
            <a:rPr lang="en-US" dirty="0" smtClean="0"/>
            <a:t>Meaningful</a:t>
          </a:r>
          <a:endParaRPr lang="en-US" dirty="0"/>
        </a:p>
      </dgm:t>
    </dgm:pt>
    <dgm:pt modelId="{ED74018F-A34D-504A-8B80-BD68E4CB4C76}" type="parTrans" cxnId="{9FBA3218-63B4-B54A-A92F-A80A006271C2}">
      <dgm:prSet/>
      <dgm:spPr/>
      <dgm:t>
        <a:bodyPr/>
        <a:lstStyle/>
        <a:p>
          <a:endParaRPr lang="en-US"/>
        </a:p>
      </dgm:t>
    </dgm:pt>
    <dgm:pt modelId="{DFDAF2FF-9C27-F045-A541-1AA572F64C01}" type="sibTrans" cxnId="{9FBA3218-63B4-B54A-A92F-A80A006271C2}">
      <dgm:prSet/>
      <dgm:spPr/>
      <dgm:t>
        <a:bodyPr/>
        <a:lstStyle/>
        <a:p>
          <a:endParaRPr lang="en-US"/>
        </a:p>
      </dgm:t>
    </dgm:pt>
    <dgm:pt modelId="{D2840A99-E131-7946-A21F-7CA904DBAEEB}">
      <dgm:prSet phldrT="[Text]"/>
      <dgm:spPr/>
      <dgm:t>
        <a:bodyPr/>
        <a:lstStyle/>
        <a:p>
          <a:r>
            <a:rPr lang="en-US" dirty="0" smtClean="0"/>
            <a:t>Effective</a:t>
          </a:r>
          <a:endParaRPr lang="en-US" dirty="0"/>
        </a:p>
      </dgm:t>
    </dgm:pt>
    <dgm:pt modelId="{C86A2B41-8C11-C544-956C-738E27CD82DD}" type="parTrans" cxnId="{46B3D36D-5CD3-2A46-B343-1DB72C48FD14}">
      <dgm:prSet/>
      <dgm:spPr/>
      <dgm:t>
        <a:bodyPr/>
        <a:lstStyle/>
        <a:p>
          <a:endParaRPr lang="en-US"/>
        </a:p>
      </dgm:t>
    </dgm:pt>
    <dgm:pt modelId="{B646D026-34ED-FB45-92F8-236A862938D2}" type="sibTrans" cxnId="{46B3D36D-5CD3-2A46-B343-1DB72C48FD14}">
      <dgm:prSet/>
      <dgm:spPr/>
      <dgm:t>
        <a:bodyPr/>
        <a:lstStyle/>
        <a:p>
          <a:endParaRPr lang="en-US"/>
        </a:p>
      </dgm:t>
    </dgm:pt>
    <dgm:pt modelId="{B6B7A037-AD3D-E74D-A67A-6FCE3E0F15CB}">
      <dgm:prSet phldrT="[Text]"/>
      <dgm:spPr/>
      <dgm:t>
        <a:bodyPr/>
        <a:lstStyle/>
        <a:p>
          <a:r>
            <a:rPr lang="en-US" dirty="0" smtClean="0"/>
            <a:t>In-perspective</a:t>
          </a:r>
          <a:endParaRPr lang="en-US" dirty="0"/>
        </a:p>
      </dgm:t>
    </dgm:pt>
    <dgm:pt modelId="{923986DA-2605-C54C-9385-9EA5EBF1BFA3}" type="parTrans" cxnId="{573A9C8D-2A5D-104D-94A0-675C76C463E8}">
      <dgm:prSet/>
      <dgm:spPr/>
      <dgm:t>
        <a:bodyPr/>
        <a:lstStyle/>
        <a:p>
          <a:endParaRPr lang="en-US"/>
        </a:p>
      </dgm:t>
    </dgm:pt>
    <dgm:pt modelId="{6A02DB30-6C47-4545-A5AE-4031073FE4D0}" type="sibTrans" cxnId="{573A9C8D-2A5D-104D-94A0-675C76C463E8}">
      <dgm:prSet/>
      <dgm:spPr/>
      <dgm:t>
        <a:bodyPr/>
        <a:lstStyle/>
        <a:p>
          <a:endParaRPr lang="en-US"/>
        </a:p>
      </dgm:t>
    </dgm:pt>
    <dgm:pt modelId="{DB69CDDF-73C6-1A4A-B3F8-B1DBE705567B}">
      <dgm:prSet phldrT="[Text]"/>
      <dgm:spPr/>
      <dgm:t>
        <a:bodyPr/>
        <a:lstStyle/>
        <a:p>
          <a:r>
            <a:rPr lang="en-US" dirty="0" smtClean="0"/>
            <a:t>Empathic</a:t>
          </a:r>
          <a:endParaRPr lang="en-US" dirty="0"/>
        </a:p>
      </dgm:t>
    </dgm:pt>
    <dgm:pt modelId="{4E873B58-9A10-DC46-9226-CA7CB908BAD8}" type="parTrans" cxnId="{8B7C6F90-544E-D443-B103-2C2D1B99F62A}">
      <dgm:prSet/>
      <dgm:spPr/>
      <dgm:t>
        <a:bodyPr/>
        <a:lstStyle/>
        <a:p>
          <a:endParaRPr lang="en-US"/>
        </a:p>
      </dgm:t>
    </dgm:pt>
    <dgm:pt modelId="{DA636676-2B7B-1341-8907-606FA835F768}" type="sibTrans" cxnId="{8B7C6F90-544E-D443-B103-2C2D1B99F62A}">
      <dgm:prSet/>
      <dgm:spPr/>
      <dgm:t>
        <a:bodyPr/>
        <a:lstStyle/>
        <a:p>
          <a:endParaRPr lang="en-US"/>
        </a:p>
      </dgm:t>
    </dgm:pt>
    <dgm:pt modelId="{40CC8E02-44AE-D949-B284-F1AB384F3EDC}">
      <dgm:prSet phldrT="[Text]"/>
      <dgm:spPr/>
      <dgm:t>
        <a:bodyPr/>
        <a:lstStyle/>
        <a:p>
          <a:r>
            <a:rPr lang="en-US" dirty="0" smtClean="0"/>
            <a:t>Reflective</a:t>
          </a:r>
          <a:endParaRPr lang="en-US" dirty="0"/>
        </a:p>
      </dgm:t>
    </dgm:pt>
    <dgm:pt modelId="{E3DC8DDF-739B-044A-B6F3-0DA9D1FFCC06}" type="parTrans" cxnId="{84776788-08FC-6946-B861-ADBD9084FB66}">
      <dgm:prSet/>
      <dgm:spPr/>
      <dgm:t>
        <a:bodyPr/>
        <a:lstStyle/>
        <a:p>
          <a:endParaRPr lang="en-US"/>
        </a:p>
      </dgm:t>
    </dgm:pt>
    <dgm:pt modelId="{AD0210AE-9263-0646-AD5B-5CB292CEB518}" type="sibTrans" cxnId="{84776788-08FC-6946-B861-ADBD9084FB66}">
      <dgm:prSet/>
      <dgm:spPr/>
      <dgm:t>
        <a:bodyPr/>
        <a:lstStyle/>
        <a:p>
          <a:endParaRPr lang="en-US"/>
        </a:p>
      </dgm:t>
    </dgm:pt>
    <dgm:pt modelId="{131819F6-BA24-1D46-9678-9E97051D14D7}" type="pres">
      <dgm:prSet presAssocID="{2065AC03-447C-AA48-8E2A-CDC100233FBC}" presName="diagram" presStyleCnt="0">
        <dgm:presLayoutVars>
          <dgm:dir/>
          <dgm:resizeHandles val="exact"/>
        </dgm:presLayoutVars>
      </dgm:prSet>
      <dgm:spPr/>
      <dgm:t>
        <a:bodyPr/>
        <a:lstStyle/>
        <a:p>
          <a:endParaRPr lang="en-US"/>
        </a:p>
      </dgm:t>
    </dgm:pt>
    <dgm:pt modelId="{3074EFA6-8F3C-7748-8DA6-8C83214741EC}" type="pres">
      <dgm:prSet presAssocID="{513674C3-94EB-2741-9D49-61D21E5F00BE}" presName="node" presStyleLbl="node1" presStyleIdx="0" presStyleCnt="6">
        <dgm:presLayoutVars>
          <dgm:bulletEnabled val="1"/>
        </dgm:presLayoutVars>
      </dgm:prSet>
      <dgm:spPr/>
      <dgm:t>
        <a:bodyPr/>
        <a:lstStyle/>
        <a:p>
          <a:endParaRPr lang="en-US"/>
        </a:p>
      </dgm:t>
    </dgm:pt>
    <dgm:pt modelId="{823F8784-B234-D443-A226-266F8D217199}" type="pres">
      <dgm:prSet presAssocID="{822ECB1B-A331-414D-9C87-3F7E6AB4D043}" presName="sibTrans" presStyleCnt="0"/>
      <dgm:spPr/>
    </dgm:pt>
    <dgm:pt modelId="{633914CF-EA21-E34D-A734-04E15E6A9243}" type="pres">
      <dgm:prSet presAssocID="{A1121FB7-2871-EE47-AF6A-BC0691E047A6}" presName="node" presStyleLbl="node1" presStyleIdx="1" presStyleCnt="6">
        <dgm:presLayoutVars>
          <dgm:bulletEnabled val="1"/>
        </dgm:presLayoutVars>
      </dgm:prSet>
      <dgm:spPr/>
      <dgm:t>
        <a:bodyPr/>
        <a:lstStyle/>
        <a:p>
          <a:endParaRPr lang="en-US"/>
        </a:p>
      </dgm:t>
    </dgm:pt>
    <dgm:pt modelId="{2D15CB23-C623-7443-AB68-F66FD3BB2A62}" type="pres">
      <dgm:prSet presAssocID="{DFDAF2FF-9C27-F045-A541-1AA572F64C01}" presName="sibTrans" presStyleCnt="0"/>
      <dgm:spPr/>
    </dgm:pt>
    <dgm:pt modelId="{39D49487-F3A5-DC4A-9364-3618FB86679E}" type="pres">
      <dgm:prSet presAssocID="{D2840A99-E131-7946-A21F-7CA904DBAEEB}" presName="node" presStyleLbl="node1" presStyleIdx="2" presStyleCnt="6">
        <dgm:presLayoutVars>
          <dgm:bulletEnabled val="1"/>
        </dgm:presLayoutVars>
      </dgm:prSet>
      <dgm:spPr/>
      <dgm:t>
        <a:bodyPr/>
        <a:lstStyle/>
        <a:p>
          <a:endParaRPr lang="en-US"/>
        </a:p>
      </dgm:t>
    </dgm:pt>
    <dgm:pt modelId="{4A9BCDB0-2F99-C24E-A549-950FFE44587A}" type="pres">
      <dgm:prSet presAssocID="{B646D026-34ED-FB45-92F8-236A862938D2}" presName="sibTrans" presStyleCnt="0"/>
      <dgm:spPr/>
    </dgm:pt>
    <dgm:pt modelId="{D0A49365-4E92-F04E-BAB5-207EA996FC1B}" type="pres">
      <dgm:prSet presAssocID="{B6B7A037-AD3D-E74D-A67A-6FCE3E0F15CB}" presName="node" presStyleLbl="node1" presStyleIdx="3" presStyleCnt="6">
        <dgm:presLayoutVars>
          <dgm:bulletEnabled val="1"/>
        </dgm:presLayoutVars>
      </dgm:prSet>
      <dgm:spPr/>
      <dgm:t>
        <a:bodyPr/>
        <a:lstStyle/>
        <a:p>
          <a:endParaRPr lang="en-US"/>
        </a:p>
      </dgm:t>
    </dgm:pt>
    <dgm:pt modelId="{80C81E0B-9BB7-CE4F-B5EF-EB6CD746DAD8}" type="pres">
      <dgm:prSet presAssocID="{6A02DB30-6C47-4545-A5AE-4031073FE4D0}" presName="sibTrans" presStyleCnt="0"/>
      <dgm:spPr/>
    </dgm:pt>
    <dgm:pt modelId="{7E1F36F3-BE52-D041-BA37-78D3B77E1BC0}" type="pres">
      <dgm:prSet presAssocID="{DB69CDDF-73C6-1A4A-B3F8-B1DBE705567B}" presName="node" presStyleLbl="node1" presStyleIdx="4" presStyleCnt="6">
        <dgm:presLayoutVars>
          <dgm:bulletEnabled val="1"/>
        </dgm:presLayoutVars>
      </dgm:prSet>
      <dgm:spPr/>
      <dgm:t>
        <a:bodyPr/>
        <a:lstStyle/>
        <a:p>
          <a:endParaRPr lang="en-US"/>
        </a:p>
      </dgm:t>
    </dgm:pt>
    <dgm:pt modelId="{C7BFAB62-64D7-B043-B966-AE928082F16F}" type="pres">
      <dgm:prSet presAssocID="{DA636676-2B7B-1341-8907-606FA835F768}" presName="sibTrans" presStyleCnt="0"/>
      <dgm:spPr/>
    </dgm:pt>
    <dgm:pt modelId="{3280F1BB-E5EE-8F49-A52C-FD755D890408}" type="pres">
      <dgm:prSet presAssocID="{40CC8E02-44AE-D949-B284-F1AB384F3EDC}" presName="node" presStyleLbl="node1" presStyleIdx="5" presStyleCnt="6">
        <dgm:presLayoutVars>
          <dgm:bulletEnabled val="1"/>
        </dgm:presLayoutVars>
      </dgm:prSet>
      <dgm:spPr/>
      <dgm:t>
        <a:bodyPr/>
        <a:lstStyle/>
        <a:p>
          <a:endParaRPr lang="en-US"/>
        </a:p>
      </dgm:t>
    </dgm:pt>
  </dgm:ptLst>
  <dgm:cxnLst>
    <dgm:cxn modelId="{3793A35C-AE4E-8544-BE15-C8193BC2CE82}" type="presOf" srcId="{A1121FB7-2871-EE47-AF6A-BC0691E047A6}" destId="{633914CF-EA21-E34D-A734-04E15E6A9243}" srcOrd="0" destOrd="0" presId="urn:microsoft.com/office/officeart/2005/8/layout/default"/>
    <dgm:cxn modelId="{605D0B20-B435-114E-AC92-7131E4345BBB}" type="presOf" srcId="{D2840A99-E131-7946-A21F-7CA904DBAEEB}" destId="{39D49487-F3A5-DC4A-9364-3618FB86679E}" srcOrd="0" destOrd="0" presId="urn:microsoft.com/office/officeart/2005/8/layout/default"/>
    <dgm:cxn modelId="{573A9C8D-2A5D-104D-94A0-675C76C463E8}" srcId="{2065AC03-447C-AA48-8E2A-CDC100233FBC}" destId="{B6B7A037-AD3D-E74D-A67A-6FCE3E0F15CB}" srcOrd="3" destOrd="0" parTransId="{923986DA-2605-C54C-9385-9EA5EBF1BFA3}" sibTransId="{6A02DB30-6C47-4545-A5AE-4031073FE4D0}"/>
    <dgm:cxn modelId="{EB979BB3-A584-6D4F-AC87-23EF8833A991}" type="presOf" srcId="{513674C3-94EB-2741-9D49-61D21E5F00BE}" destId="{3074EFA6-8F3C-7748-8DA6-8C83214741EC}" srcOrd="0" destOrd="0" presId="urn:microsoft.com/office/officeart/2005/8/layout/default"/>
    <dgm:cxn modelId="{46B3D36D-5CD3-2A46-B343-1DB72C48FD14}" srcId="{2065AC03-447C-AA48-8E2A-CDC100233FBC}" destId="{D2840A99-E131-7946-A21F-7CA904DBAEEB}" srcOrd="2" destOrd="0" parTransId="{C86A2B41-8C11-C544-956C-738E27CD82DD}" sibTransId="{B646D026-34ED-FB45-92F8-236A862938D2}"/>
    <dgm:cxn modelId="{1A0517CF-3A0B-8F4E-9CFE-5210F98E327B}" type="presOf" srcId="{B6B7A037-AD3D-E74D-A67A-6FCE3E0F15CB}" destId="{D0A49365-4E92-F04E-BAB5-207EA996FC1B}" srcOrd="0" destOrd="0" presId="urn:microsoft.com/office/officeart/2005/8/layout/default"/>
    <dgm:cxn modelId="{52A813D4-5910-154C-A7FE-C7DDFB9E8084}" type="presOf" srcId="{2065AC03-447C-AA48-8E2A-CDC100233FBC}" destId="{131819F6-BA24-1D46-9678-9E97051D14D7}" srcOrd="0" destOrd="0" presId="urn:microsoft.com/office/officeart/2005/8/layout/default"/>
    <dgm:cxn modelId="{174189D8-770D-224E-B3A3-8304B528CB29}" srcId="{2065AC03-447C-AA48-8E2A-CDC100233FBC}" destId="{513674C3-94EB-2741-9D49-61D21E5F00BE}" srcOrd="0" destOrd="0" parTransId="{5A1F0F64-C3C5-394E-A083-4F1DA5DD3A02}" sibTransId="{822ECB1B-A331-414D-9C87-3F7E6AB4D043}"/>
    <dgm:cxn modelId="{7FFC0CE1-3CB5-9545-BC02-2A06A9B991D1}" type="presOf" srcId="{40CC8E02-44AE-D949-B284-F1AB384F3EDC}" destId="{3280F1BB-E5EE-8F49-A52C-FD755D890408}" srcOrd="0" destOrd="0" presId="urn:microsoft.com/office/officeart/2005/8/layout/default"/>
    <dgm:cxn modelId="{0E1982AA-A6A9-1A4C-A3AD-0B02E9613851}" type="presOf" srcId="{DB69CDDF-73C6-1A4A-B3F8-B1DBE705567B}" destId="{7E1F36F3-BE52-D041-BA37-78D3B77E1BC0}" srcOrd="0" destOrd="0" presId="urn:microsoft.com/office/officeart/2005/8/layout/default"/>
    <dgm:cxn modelId="{8B7C6F90-544E-D443-B103-2C2D1B99F62A}" srcId="{2065AC03-447C-AA48-8E2A-CDC100233FBC}" destId="{DB69CDDF-73C6-1A4A-B3F8-B1DBE705567B}" srcOrd="4" destOrd="0" parTransId="{4E873B58-9A10-DC46-9226-CA7CB908BAD8}" sibTransId="{DA636676-2B7B-1341-8907-606FA835F768}"/>
    <dgm:cxn modelId="{84776788-08FC-6946-B861-ADBD9084FB66}" srcId="{2065AC03-447C-AA48-8E2A-CDC100233FBC}" destId="{40CC8E02-44AE-D949-B284-F1AB384F3EDC}" srcOrd="5" destOrd="0" parTransId="{E3DC8DDF-739B-044A-B6F3-0DA9D1FFCC06}" sibTransId="{AD0210AE-9263-0646-AD5B-5CB292CEB518}"/>
    <dgm:cxn modelId="{9FBA3218-63B4-B54A-A92F-A80A006271C2}" srcId="{2065AC03-447C-AA48-8E2A-CDC100233FBC}" destId="{A1121FB7-2871-EE47-AF6A-BC0691E047A6}" srcOrd="1" destOrd="0" parTransId="{ED74018F-A34D-504A-8B80-BD68E4CB4C76}" sibTransId="{DFDAF2FF-9C27-F045-A541-1AA572F64C01}"/>
    <dgm:cxn modelId="{BF170DFF-A50A-7F41-BCFF-1E5841BA8AAA}" type="presParOf" srcId="{131819F6-BA24-1D46-9678-9E97051D14D7}" destId="{3074EFA6-8F3C-7748-8DA6-8C83214741EC}" srcOrd="0" destOrd="0" presId="urn:microsoft.com/office/officeart/2005/8/layout/default"/>
    <dgm:cxn modelId="{D9D260DC-B4FC-3241-8F37-58FC9FE36C3D}" type="presParOf" srcId="{131819F6-BA24-1D46-9678-9E97051D14D7}" destId="{823F8784-B234-D443-A226-266F8D217199}" srcOrd="1" destOrd="0" presId="urn:microsoft.com/office/officeart/2005/8/layout/default"/>
    <dgm:cxn modelId="{5FA6C0C1-DDCF-8442-856A-BB18CC0B3788}" type="presParOf" srcId="{131819F6-BA24-1D46-9678-9E97051D14D7}" destId="{633914CF-EA21-E34D-A734-04E15E6A9243}" srcOrd="2" destOrd="0" presId="urn:microsoft.com/office/officeart/2005/8/layout/default"/>
    <dgm:cxn modelId="{F6BBEEEA-9B91-F44E-9E75-0DD5DC8BD673}" type="presParOf" srcId="{131819F6-BA24-1D46-9678-9E97051D14D7}" destId="{2D15CB23-C623-7443-AB68-F66FD3BB2A62}" srcOrd="3" destOrd="0" presId="urn:microsoft.com/office/officeart/2005/8/layout/default"/>
    <dgm:cxn modelId="{BE387003-97EE-3A4A-8502-7943CED0457C}" type="presParOf" srcId="{131819F6-BA24-1D46-9678-9E97051D14D7}" destId="{39D49487-F3A5-DC4A-9364-3618FB86679E}" srcOrd="4" destOrd="0" presId="urn:microsoft.com/office/officeart/2005/8/layout/default"/>
    <dgm:cxn modelId="{D2224D32-0D4B-7043-9D68-2361CC11420C}" type="presParOf" srcId="{131819F6-BA24-1D46-9678-9E97051D14D7}" destId="{4A9BCDB0-2F99-C24E-A549-950FFE44587A}" srcOrd="5" destOrd="0" presId="urn:microsoft.com/office/officeart/2005/8/layout/default"/>
    <dgm:cxn modelId="{207E4E95-B4C5-744B-9F39-CF3F8E96D0C0}" type="presParOf" srcId="{131819F6-BA24-1D46-9678-9E97051D14D7}" destId="{D0A49365-4E92-F04E-BAB5-207EA996FC1B}" srcOrd="6" destOrd="0" presId="urn:microsoft.com/office/officeart/2005/8/layout/default"/>
    <dgm:cxn modelId="{697C3D03-6E9B-A34E-A1C0-EC583CD53EFE}" type="presParOf" srcId="{131819F6-BA24-1D46-9678-9E97051D14D7}" destId="{80C81E0B-9BB7-CE4F-B5EF-EB6CD746DAD8}" srcOrd="7" destOrd="0" presId="urn:microsoft.com/office/officeart/2005/8/layout/default"/>
    <dgm:cxn modelId="{155F20CD-ACBC-E149-AC90-D71AB7CEC7D0}" type="presParOf" srcId="{131819F6-BA24-1D46-9678-9E97051D14D7}" destId="{7E1F36F3-BE52-D041-BA37-78D3B77E1BC0}" srcOrd="8" destOrd="0" presId="urn:microsoft.com/office/officeart/2005/8/layout/default"/>
    <dgm:cxn modelId="{3DE7A01E-2A9F-0441-B4EA-BF91FBB663F6}" type="presParOf" srcId="{131819F6-BA24-1D46-9678-9E97051D14D7}" destId="{C7BFAB62-64D7-B043-B966-AE928082F16F}" srcOrd="9" destOrd="0" presId="urn:microsoft.com/office/officeart/2005/8/layout/default"/>
    <dgm:cxn modelId="{2C164F2A-F9E1-CF4F-837F-EE7E9BF2ED4C}" type="presParOf" srcId="{131819F6-BA24-1D46-9678-9E97051D14D7}" destId="{3280F1BB-E5EE-8F49-A52C-FD755D89040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65AC03-447C-AA48-8E2A-CDC100233FBC}" type="doc">
      <dgm:prSet loTypeId="urn:microsoft.com/office/officeart/2005/8/layout/default" loCatId="" qsTypeId="urn:microsoft.com/office/officeart/2005/8/quickstyle/simple4" qsCatId="simple" csTypeId="urn:microsoft.com/office/officeart/2005/8/colors/accent2_3" csCatId="accent2" phldr="1"/>
      <dgm:spPr/>
      <dgm:t>
        <a:bodyPr/>
        <a:lstStyle/>
        <a:p>
          <a:endParaRPr lang="en-US"/>
        </a:p>
      </dgm:t>
    </dgm:pt>
    <dgm:pt modelId="{513674C3-94EB-2741-9D49-61D21E5F00BE}">
      <dgm:prSet phldrT="[Text]" custT="1"/>
      <dgm:spPr/>
      <dgm:t>
        <a:bodyPr/>
        <a:lstStyle/>
        <a:p>
          <a:r>
            <a:rPr lang="en-US" sz="2400" b="1" dirty="0" smtClean="0">
              <a:solidFill>
                <a:schemeClr val="tx1"/>
              </a:solidFill>
            </a:rPr>
            <a:t>Explained</a:t>
          </a:r>
        </a:p>
        <a:p>
          <a:r>
            <a:rPr lang="en-GB" sz="1700" dirty="0" smtClean="0"/>
            <a:t>accurate, coherent, justified, systematic, predictive</a:t>
          </a:r>
          <a:endParaRPr lang="en-US" sz="1700" dirty="0"/>
        </a:p>
      </dgm:t>
    </dgm:pt>
    <dgm:pt modelId="{5A1F0F64-C3C5-394E-A083-4F1DA5DD3A02}" type="parTrans" cxnId="{174189D8-770D-224E-B3A3-8304B528CB29}">
      <dgm:prSet/>
      <dgm:spPr/>
      <dgm:t>
        <a:bodyPr/>
        <a:lstStyle/>
        <a:p>
          <a:endParaRPr lang="en-US"/>
        </a:p>
      </dgm:t>
    </dgm:pt>
    <dgm:pt modelId="{822ECB1B-A331-414D-9C87-3F7E6AB4D043}" type="sibTrans" cxnId="{174189D8-770D-224E-B3A3-8304B528CB29}">
      <dgm:prSet/>
      <dgm:spPr/>
      <dgm:t>
        <a:bodyPr/>
        <a:lstStyle/>
        <a:p>
          <a:endParaRPr lang="en-US"/>
        </a:p>
      </dgm:t>
    </dgm:pt>
    <dgm:pt modelId="{A1121FB7-2871-EE47-AF6A-BC0691E047A6}">
      <dgm:prSet phldrT="[Text]" custT="1"/>
      <dgm:spPr/>
      <dgm:t>
        <a:bodyPr/>
        <a:lstStyle/>
        <a:p>
          <a:r>
            <a:rPr lang="en-US" sz="2400" b="1" dirty="0" smtClean="0">
              <a:solidFill>
                <a:srgbClr val="000000"/>
              </a:solidFill>
            </a:rPr>
            <a:t>Meaningful</a:t>
          </a:r>
        </a:p>
        <a:p>
          <a:r>
            <a:rPr lang="en-GB" sz="1700" dirty="0" smtClean="0"/>
            <a:t>insightful, significant, illustrative, illuminating</a:t>
          </a:r>
          <a:endParaRPr lang="en-US" sz="1700" dirty="0"/>
        </a:p>
      </dgm:t>
    </dgm:pt>
    <dgm:pt modelId="{ED74018F-A34D-504A-8B80-BD68E4CB4C76}" type="parTrans" cxnId="{9FBA3218-63B4-B54A-A92F-A80A006271C2}">
      <dgm:prSet/>
      <dgm:spPr/>
      <dgm:t>
        <a:bodyPr/>
        <a:lstStyle/>
        <a:p>
          <a:endParaRPr lang="en-US"/>
        </a:p>
      </dgm:t>
    </dgm:pt>
    <dgm:pt modelId="{DFDAF2FF-9C27-F045-A541-1AA572F64C01}" type="sibTrans" cxnId="{9FBA3218-63B4-B54A-A92F-A80A006271C2}">
      <dgm:prSet/>
      <dgm:spPr/>
      <dgm:t>
        <a:bodyPr/>
        <a:lstStyle/>
        <a:p>
          <a:endParaRPr lang="en-US"/>
        </a:p>
      </dgm:t>
    </dgm:pt>
    <dgm:pt modelId="{D2840A99-E131-7946-A21F-7CA904DBAEEB}">
      <dgm:prSet phldrT="[Text]" custT="1"/>
      <dgm:spPr/>
      <dgm:t>
        <a:bodyPr/>
        <a:lstStyle/>
        <a:p>
          <a:r>
            <a:rPr lang="en-US" sz="2400" b="1" dirty="0" smtClean="0">
              <a:solidFill>
                <a:srgbClr val="000000"/>
              </a:solidFill>
            </a:rPr>
            <a:t>Effective</a:t>
          </a:r>
        </a:p>
        <a:p>
          <a:r>
            <a:rPr lang="en-GB" sz="1700" dirty="0" smtClean="0"/>
            <a:t>efficient, fluent, adaptive, graceful</a:t>
          </a:r>
          <a:endParaRPr lang="en-US" sz="1700" dirty="0" smtClean="0"/>
        </a:p>
        <a:p>
          <a:endParaRPr lang="en-US" sz="1700" dirty="0"/>
        </a:p>
      </dgm:t>
    </dgm:pt>
    <dgm:pt modelId="{C86A2B41-8C11-C544-956C-738E27CD82DD}" type="parTrans" cxnId="{46B3D36D-5CD3-2A46-B343-1DB72C48FD14}">
      <dgm:prSet/>
      <dgm:spPr/>
      <dgm:t>
        <a:bodyPr/>
        <a:lstStyle/>
        <a:p>
          <a:endParaRPr lang="en-US"/>
        </a:p>
      </dgm:t>
    </dgm:pt>
    <dgm:pt modelId="{B646D026-34ED-FB45-92F8-236A862938D2}" type="sibTrans" cxnId="{46B3D36D-5CD3-2A46-B343-1DB72C48FD14}">
      <dgm:prSet/>
      <dgm:spPr/>
      <dgm:t>
        <a:bodyPr/>
        <a:lstStyle/>
        <a:p>
          <a:endParaRPr lang="en-US"/>
        </a:p>
      </dgm:t>
    </dgm:pt>
    <dgm:pt modelId="{B6B7A037-AD3D-E74D-A67A-6FCE3E0F15CB}">
      <dgm:prSet phldrT="[Text]" custT="1"/>
      <dgm:spPr/>
      <dgm:t>
        <a:bodyPr/>
        <a:lstStyle/>
        <a:p>
          <a:endParaRPr lang="en-US" sz="2400" b="1" dirty="0" smtClean="0">
            <a:solidFill>
              <a:srgbClr val="000000"/>
            </a:solidFill>
          </a:endParaRPr>
        </a:p>
        <a:p>
          <a:r>
            <a:rPr lang="en-US" sz="2400" b="1" dirty="0" smtClean="0">
              <a:solidFill>
                <a:srgbClr val="000000"/>
              </a:solidFill>
            </a:rPr>
            <a:t>In-perspective</a:t>
          </a:r>
        </a:p>
        <a:p>
          <a:r>
            <a:rPr lang="en-GB" sz="1700" dirty="0" smtClean="0"/>
            <a:t>credible, revealing, insightful, plausible, unusual</a:t>
          </a:r>
          <a:endParaRPr lang="en-US" sz="1700" dirty="0" smtClean="0"/>
        </a:p>
        <a:p>
          <a:endParaRPr lang="en-US" sz="1700" dirty="0"/>
        </a:p>
      </dgm:t>
    </dgm:pt>
    <dgm:pt modelId="{923986DA-2605-C54C-9385-9EA5EBF1BFA3}" type="parTrans" cxnId="{573A9C8D-2A5D-104D-94A0-675C76C463E8}">
      <dgm:prSet/>
      <dgm:spPr/>
      <dgm:t>
        <a:bodyPr/>
        <a:lstStyle/>
        <a:p>
          <a:endParaRPr lang="en-US"/>
        </a:p>
      </dgm:t>
    </dgm:pt>
    <dgm:pt modelId="{6A02DB30-6C47-4545-A5AE-4031073FE4D0}" type="sibTrans" cxnId="{573A9C8D-2A5D-104D-94A0-675C76C463E8}">
      <dgm:prSet/>
      <dgm:spPr/>
      <dgm:t>
        <a:bodyPr/>
        <a:lstStyle/>
        <a:p>
          <a:endParaRPr lang="en-US"/>
        </a:p>
      </dgm:t>
    </dgm:pt>
    <dgm:pt modelId="{DB69CDDF-73C6-1A4A-B3F8-B1DBE705567B}">
      <dgm:prSet phldrT="[Text]" custT="1"/>
      <dgm:spPr/>
      <dgm:t>
        <a:bodyPr/>
        <a:lstStyle/>
        <a:p>
          <a:r>
            <a:rPr lang="en-US" sz="2400" b="1" dirty="0" smtClean="0">
              <a:solidFill>
                <a:srgbClr val="000000"/>
              </a:solidFill>
            </a:rPr>
            <a:t>Empathic</a:t>
          </a:r>
        </a:p>
        <a:p>
          <a:r>
            <a:rPr lang="en-GB" sz="1900" dirty="0" smtClean="0"/>
            <a:t>sensitive, open, receptive, perceptive, tactful</a:t>
          </a:r>
          <a:endParaRPr lang="en-US" sz="1900" dirty="0"/>
        </a:p>
      </dgm:t>
    </dgm:pt>
    <dgm:pt modelId="{4E873B58-9A10-DC46-9226-CA7CB908BAD8}" type="parTrans" cxnId="{8B7C6F90-544E-D443-B103-2C2D1B99F62A}">
      <dgm:prSet/>
      <dgm:spPr/>
      <dgm:t>
        <a:bodyPr/>
        <a:lstStyle/>
        <a:p>
          <a:endParaRPr lang="en-US"/>
        </a:p>
      </dgm:t>
    </dgm:pt>
    <dgm:pt modelId="{DA636676-2B7B-1341-8907-606FA835F768}" type="sibTrans" cxnId="{8B7C6F90-544E-D443-B103-2C2D1B99F62A}">
      <dgm:prSet/>
      <dgm:spPr/>
      <dgm:t>
        <a:bodyPr/>
        <a:lstStyle/>
        <a:p>
          <a:endParaRPr lang="en-US"/>
        </a:p>
      </dgm:t>
    </dgm:pt>
    <dgm:pt modelId="{40CC8E02-44AE-D949-B284-F1AB384F3EDC}">
      <dgm:prSet phldrT="[Text]" custT="1"/>
      <dgm:spPr>
        <a:solidFill>
          <a:schemeClr val="accent5">
            <a:lumMod val="75000"/>
          </a:schemeClr>
        </a:solidFill>
        <a:ln>
          <a:solidFill>
            <a:schemeClr val="accent6">
              <a:lumMod val="50000"/>
              <a:lumOff val="50000"/>
            </a:schemeClr>
          </a:solidFill>
        </a:ln>
      </dgm:spPr>
      <dgm:t>
        <a:bodyPr/>
        <a:lstStyle/>
        <a:p>
          <a:r>
            <a:rPr lang="en-US" sz="2400" b="1" dirty="0" smtClean="0">
              <a:solidFill>
                <a:srgbClr val="000000"/>
              </a:solidFill>
            </a:rPr>
            <a:t>Reflective</a:t>
          </a:r>
        </a:p>
        <a:p>
          <a:r>
            <a:rPr lang="en-GB" sz="1900" dirty="0" smtClean="0"/>
            <a:t>self-aware, metacognitive, self-adjusting, wise</a:t>
          </a:r>
          <a:endParaRPr lang="en-US" sz="1900" dirty="0"/>
        </a:p>
      </dgm:t>
    </dgm:pt>
    <dgm:pt modelId="{E3DC8DDF-739B-044A-B6F3-0DA9D1FFCC06}" type="parTrans" cxnId="{84776788-08FC-6946-B861-ADBD9084FB66}">
      <dgm:prSet/>
      <dgm:spPr/>
      <dgm:t>
        <a:bodyPr/>
        <a:lstStyle/>
        <a:p>
          <a:endParaRPr lang="en-US"/>
        </a:p>
      </dgm:t>
    </dgm:pt>
    <dgm:pt modelId="{AD0210AE-9263-0646-AD5B-5CB292CEB518}" type="sibTrans" cxnId="{84776788-08FC-6946-B861-ADBD9084FB66}">
      <dgm:prSet/>
      <dgm:spPr/>
      <dgm:t>
        <a:bodyPr/>
        <a:lstStyle/>
        <a:p>
          <a:endParaRPr lang="en-US"/>
        </a:p>
      </dgm:t>
    </dgm:pt>
    <dgm:pt modelId="{131819F6-BA24-1D46-9678-9E97051D14D7}" type="pres">
      <dgm:prSet presAssocID="{2065AC03-447C-AA48-8E2A-CDC100233FBC}" presName="diagram" presStyleCnt="0">
        <dgm:presLayoutVars>
          <dgm:dir/>
          <dgm:resizeHandles val="exact"/>
        </dgm:presLayoutVars>
      </dgm:prSet>
      <dgm:spPr/>
      <dgm:t>
        <a:bodyPr/>
        <a:lstStyle/>
        <a:p>
          <a:endParaRPr lang="en-US"/>
        </a:p>
      </dgm:t>
    </dgm:pt>
    <dgm:pt modelId="{3074EFA6-8F3C-7748-8DA6-8C83214741EC}" type="pres">
      <dgm:prSet presAssocID="{513674C3-94EB-2741-9D49-61D21E5F00BE}" presName="node" presStyleLbl="node1" presStyleIdx="0" presStyleCnt="6">
        <dgm:presLayoutVars>
          <dgm:bulletEnabled val="1"/>
        </dgm:presLayoutVars>
      </dgm:prSet>
      <dgm:spPr/>
      <dgm:t>
        <a:bodyPr/>
        <a:lstStyle/>
        <a:p>
          <a:endParaRPr lang="en-US"/>
        </a:p>
      </dgm:t>
    </dgm:pt>
    <dgm:pt modelId="{823F8784-B234-D443-A226-266F8D217199}" type="pres">
      <dgm:prSet presAssocID="{822ECB1B-A331-414D-9C87-3F7E6AB4D043}" presName="sibTrans" presStyleCnt="0"/>
      <dgm:spPr/>
    </dgm:pt>
    <dgm:pt modelId="{633914CF-EA21-E34D-A734-04E15E6A9243}" type="pres">
      <dgm:prSet presAssocID="{A1121FB7-2871-EE47-AF6A-BC0691E047A6}" presName="node" presStyleLbl="node1" presStyleIdx="1" presStyleCnt="6">
        <dgm:presLayoutVars>
          <dgm:bulletEnabled val="1"/>
        </dgm:presLayoutVars>
      </dgm:prSet>
      <dgm:spPr/>
      <dgm:t>
        <a:bodyPr/>
        <a:lstStyle/>
        <a:p>
          <a:endParaRPr lang="en-US"/>
        </a:p>
      </dgm:t>
    </dgm:pt>
    <dgm:pt modelId="{2D15CB23-C623-7443-AB68-F66FD3BB2A62}" type="pres">
      <dgm:prSet presAssocID="{DFDAF2FF-9C27-F045-A541-1AA572F64C01}" presName="sibTrans" presStyleCnt="0"/>
      <dgm:spPr/>
    </dgm:pt>
    <dgm:pt modelId="{39D49487-F3A5-DC4A-9364-3618FB86679E}" type="pres">
      <dgm:prSet presAssocID="{D2840A99-E131-7946-A21F-7CA904DBAEEB}" presName="node" presStyleLbl="node1" presStyleIdx="2" presStyleCnt="6">
        <dgm:presLayoutVars>
          <dgm:bulletEnabled val="1"/>
        </dgm:presLayoutVars>
      </dgm:prSet>
      <dgm:spPr/>
      <dgm:t>
        <a:bodyPr/>
        <a:lstStyle/>
        <a:p>
          <a:endParaRPr lang="en-US"/>
        </a:p>
      </dgm:t>
    </dgm:pt>
    <dgm:pt modelId="{4A9BCDB0-2F99-C24E-A549-950FFE44587A}" type="pres">
      <dgm:prSet presAssocID="{B646D026-34ED-FB45-92F8-236A862938D2}" presName="sibTrans" presStyleCnt="0"/>
      <dgm:spPr/>
    </dgm:pt>
    <dgm:pt modelId="{D0A49365-4E92-F04E-BAB5-207EA996FC1B}" type="pres">
      <dgm:prSet presAssocID="{B6B7A037-AD3D-E74D-A67A-6FCE3E0F15CB}" presName="node" presStyleLbl="node1" presStyleIdx="3" presStyleCnt="6" custScaleY="113477">
        <dgm:presLayoutVars>
          <dgm:bulletEnabled val="1"/>
        </dgm:presLayoutVars>
      </dgm:prSet>
      <dgm:spPr/>
      <dgm:t>
        <a:bodyPr/>
        <a:lstStyle/>
        <a:p>
          <a:endParaRPr lang="en-US"/>
        </a:p>
      </dgm:t>
    </dgm:pt>
    <dgm:pt modelId="{80C81E0B-9BB7-CE4F-B5EF-EB6CD746DAD8}" type="pres">
      <dgm:prSet presAssocID="{6A02DB30-6C47-4545-A5AE-4031073FE4D0}" presName="sibTrans" presStyleCnt="0"/>
      <dgm:spPr/>
    </dgm:pt>
    <dgm:pt modelId="{7E1F36F3-BE52-D041-BA37-78D3B77E1BC0}" type="pres">
      <dgm:prSet presAssocID="{DB69CDDF-73C6-1A4A-B3F8-B1DBE705567B}" presName="node" presStyleLbl="node1" presStyleIdx="4" presStyleCnt="6" custScaleY="123354">
        <dgm:presLayoutVars>
          <dgm:bulletEnabled val="1"/>
        </dgm:presLayoutVars>
      </dgm:prSet>
      <dgm:spPr/>
      <dgm:t>
        <a:bodyPr/>
        <a:lstStyle/>
        <a:p>
          <a:endParaRPr lang="en-US"/>
        </a:p>
      </dgm:t>
    </dgm:pt>
    <dgm:pt modelId="{C7BFAB62-64D7-B043-B966-AE928082F16F}" type="pres">
      <dgm:prSet presAssocID="{DA636676-2B7B-1341-8907-606FA835F768}" presName="sibTrans" presStyleCnt="0"/>
      <dgm:spPr/>
    </dgm:pt>
    <dgm:pt modelId="{3280F1BB-E5EE-8F49-A52C-FD755D890408}" type="pres">
      <dgm:prSet presAssocID="{40CC8E02-44AE-D949-B284-F1AB384F3EDC}" presName="node" presStyleLbl="node1" presStyleIdx="5" presStyleCnt="6" custScaleY="123354">
        <dgm:presLayoutVars>
          <dgm:bulletEnabled val="1"/>
        </dgm:presLayoutVars>
      </dgm:prSet>
      <dgm:spPr/>
      <dgm:t>
        <a:bodyPr/>
        <a:lstStyle/>
        <a:p>
          <a:endParaRPr lang="en-US"/>
        </a:p>
      </dgm:t>
    </dgm:pt>
  </dgm:ptLst>
  <dgm:cxnLst>
    <dgm:cxn modelId="{573A9C8D-2A5D-104D-94A0-675C76C463E8}" srcId="{2065AC03-447C-AA48-8E2A-CDC100233FBC}" destId="{B6B7A037-AD3D-E74D-A67A-6FCE3E0F15CB}" srcOrd="3" destOrd="0" parTransId="{923986DA-2605-C54C-9385-9EA5EBF1BFA3}" sibTransId="{6A02DB30-6C47-4545-A5AE-4031073FE4D0}"/>
    <dgm:cxn modelId="{9FBA3218-63B4-B54A-A92F-A80A006271C2}" srcId="{2065AC03-447C-AA48-8E2A-CDC100233FBC}" destId="{A1121FB7-2871-EE47-AF6A-BC0691E047A6}" srcOrd="1" destOrd="0" parTransId="{ED74018F-A34D-504A-8B80-BD68E4CB4C76}" sibTransId="{DFDAF2FF-9C27-F045-A541-1AA572F64C01}"/>
    <dgm:cxn modelId="{F5E6051B-26BD-324F-91EA-52818EE0CE47}" type="presOf" srcId="{D2840A99-E131-7946-A21F-7CA904DBAEEB}" destId="{39D49487-F3A5-DC4A-9364-3618FB86679E}" srcOrd="0" destOrd="0" presId="urn:microsoft.com/office/officeart/2005/8/layout/default"/>
    <dgm:cxn modelId="{84776788-08FC-6946-B861-ADBD9084FB66}" srcId="{2065AC03-447C-AA48-8E2A-CDC100233FBC}" destId="{40CC8E02-44AE-D949-B284-F1AB384F3EDC}" srcOrd="5" destOrd="0" parTransId="{E3DC8DDF-739B-044A-B6F3-0DA9D1FFCC06}" sibTransId="{AD0210AE-9263-0646-AD5B-5CB292CEB518}"/>
    <dgm:cxn modelId="{0A52637F-2C7D-8840-8A64-8B051BEA20F9}" type="presOf" srcId="{A1121FB7-2871-EE47-AF6A-BC0691E047A6}" destId="{633914CF-EA21-E34D-A734-04E15E6A9243}" srcOrd="0" destOrd="0" presId="urn:microsoft.com/office/officeart/2005/8/layout/default"/>
    <dgm:cxn modelId="{7BFC0285-F959-574F-8E17-367A3812004C}" type="presOf" srcId="{2065AC03-447C-AA48-8E2A-CDC100233FBC}" destId="{131819F6-BA24-1D46-9678-9E97051D14D7}" srcOrd="0" destOrd="0" presId="urn:microsoft.com/office/officeart/2005/8/layout/default"/>
    <dgm:cxn modelId="{8B7C6F90-544E-D443-B103-2C2D1B99F62A}" srcId="{2065AC03-447C-AA48-8E2A-CDC100233FBC}" destId="{DB69CDDF-73C6-1A4A-B3F8-B1DBE705567B}" srcOrd="4" destOrd="0" parTransId="{4E873B58-9A10-DC46-9226-CA7CB908BAD8}" sibTransId="{DA636676-2B7B-1341-8907-606FA835F768}"/>
    <dgm:cxn modelId="{2ADCAE1B-EC62-FC41-B59C-CDD4C4BF7854}" type="presOf" srcId="{40CC8E02-44AE-D949-B284-F1AB384F3EDC}" destId="{3280F1BB-E5EE-8F49-A52C-FD755D890408}" srcOrd="0" destOrd="0" presId="urn:microsoft.com/office/officeart/2005/8/layout/default"/>
    <dgm:cxn modelId="{E89382E0-10D1-0E45-980E-62181A71E616}" type="presOf" srcId="{B6B7A037-AD3D-E74D-A67A-6FCE3E0F15CB}" destId="{D0A49365-4E92-F04E-BAB5-207EA996FC1B}" srcOrd="0" destOrd="0" presId="urn:microsoft.com/office/officeart/2005/8/layout/default"/>
    <dgm:cxn modelId="{37313902-FBFD-1245-B437-EAF1B5077BCE}" type="presOf" srcId="{DB69CDDF-73C6-1A4A-B3F8-B1DBE705567B}" destId="{7E1F36F3-BE52-D041-BA37-78D3B77E1BC0}" srcOrd="0" destOrd="0" presId="urn:microsoft.com/office/officeart/2005/8/layout/default"/>
    <dgm:cxn modelId="{174189D8-770D-224E-B3A3-8304B528CB29}" srcId="{2065AC03-447C-AA48-8E2A-CDC100233FBC}" destId="{513674C3-94EB-2741-9D49-61D21E5F00BE}" srcOrd="0" destOrd="0" parTransId="{5A1F0F64-C3C5-394E-A083-4F1DA5DD3A02}" sibTransId="{822ECB1B-A331-414D-9C87-3F7E6AB4D043}"/>
    <dgm:cxn modelId="{038953FD-FE6D-A342-9505-F41ACC33A361}" type="presOf" srcId="{513674C3-94EB-2741-9D49-61D21E5F00BE}" destId="{3074EFA6-8F3C-7748-8DA6-8C83214741EC}" srcOrd="0" destOrd="0" presId="urn:microsoft.com/office/officeart/2005/8/layout/default"/>
    <dgm:cxn modelId="{46B3D36D-5CD3-2A46-B343-1DB72C48FD14}" srcId="{2065AC03-447C-AA48-8E2A-CDC100233FBC}" destId="{D2840A99-E131-7946-A21F-7CA904DBAEEB}" srcOrd="2" destOrd="0" parTransId="{C86A2B41-8C11-C544-956C-738E27CD82DD}" sibTransId="{B646D026-34ED-FB45-92F8-236A862938D2}"/>
    <dgm:cxn modelId="{6BE10253-7CFC-9148-A037-6529CAB48F69}" type="presParOf" srcId="{131819F6-BA24-1D46-9678-9E97051D14D7}" destId="{3074EFA6-8F3C-7748-8DA6-8C83214741EC}" srcOrd="0" destOrd="0" presId="urn:microsoft.com/office/officeart/2005/8/layout/default"/>
    <dgm:cxn modelId="{B1F2C05F-72AF-7E4E-8366-52AA3AAB8B13}" type="presParOf" srcId="{131819F6-BA24-1D46-9678-9E97051D14D7}" destId="{823F8784-B234-D443-A226-266F8D217199}" srcOrd="1" destOrd="0" presId="urn:microsoft.com/office/officeart/2005/8/layout/default"/>
    <dgm:cxn modelId="{E0A8E98D-18BF-684F-A4C2-D39808E91B6B}" type="presParOf" srcId="{131819F6-BA24-1D46-9678-9E97051D14D7}" destId="{633914CF-EA21-E34D-A734-04E15E6A9243}" srcOrd="2" destOrd="0" presId="urn:microsoft.com/office/officeart/2005/8/layout/default"/>
    <dgm:cxn modelId="{431CB193-7739-2549-9A90-CE796F4519DC}" type="presParOf" srcId="{131819F6-BA24-1D46-9678-9E97051D14D7}" destId="{2D15CB23-C623-7443-AB68-F66FD3BB2A62}" srcOrd="3" destOrd="0" presId="urn:microsoft.com/office/officeart/2005/8/layout/default"/>
    <dgm:cxn modelId="{C7D85114-849E-5D41-8FFC-BB8032F9C2A0}" type="presParOf" srcId="{131819F6-BA24-1D46-9678-9E97051D14D7}" destId="{39D49487-F3A5-DC4A-9364-3618FB86679E}" srcOrd="4" destOrd="0" presId="urn:microsoft.com/office/officeart/2005/8/layout/default"/>
    <dgm:cxn modelId="{EB103311-00EB-3249-9C1A-98E0881C2229}" type="presParOf" srcId="{131819F6-BA24-1D46-9678-9E97051D14D7}" destId="{4A9BCDB0-2F99-C24E-A549-950FFE44587A}" srcOrd="5" destOrd="0" presId="urn:microsoft.com/office/officeart/2005/8/layout/default"/>
    <dgm:cxn modelId="{83F367E8-24F4-7144-BC93-EBDBB75208C0}" type="presParOf" srcId="{131819F6-BA24-1D46-9678-9E97051D14D7}" destId="{D0A49365-4E92-F04E-BAB5-207EA996FC1B}" srcOrd="6" destOrd="0" presId="urn:microsoft.com/office/officeart/2005/8/layout/default"/>
    <dgm:cxn modelId="{6DB05EED-6A52-7645-9EE6-1A674212BA30}" type="presParOf" srcId="{131819F6-BA24-1D46-9678-9E97051D14D7}" destId="{80C81E0B-9BB7-CE4F-B5EF-EB6CD746DAD8}" srcOrd="7" destOrd="0" presId="urn:microsoft.com/office/officeart/2005/8/layout/default"/>
    <dgm:cxn modelId="{7F4BC61D-0107-144A-907B-341277F9D4E3}" type="presParOf" srcId="{131819F6-BA24-1D46-9678-9E97051D14D7}" destId="{7E1F36F3-BE52-D041-BA37-78D3B77E1BC0}" srcOrd="8" destOrd="0" presId="urn:microsoft.com/office/officeart/2005/8/layout/default"/>
    <dgm:cxn modelId="{E3D2139B-13D3-EB45-A72F-EB75D484492A}" type="presParOf" srcId="{131819F6-BA24-1D46-9678-9E97051D14D7}" destId="{C7BFAB62-64D7-B043-B966-AE928082F16F}" srcOrd="9" destOrd="0" presId="urn:microsoft.com/office/officeart/2005/8/layout/default"/>
    <dgm:cxn modelId="{E5A896D0-FFE4-7942-BC89-430B1693AB47}" type="presParOf" srcId="{131819F6-BA24-1D46-9678-9E97051D14D7}" destId="{3280F1BB-E5EE-8F49-A52C-FD755D89040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5C7CE8-759C-D646-9AB8-78BE928CC073}" type="datetimeFigureOut">
              <a:rPr lang="en-US" smtClean="0"/>
              <a:t>4/3/2015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704C2B-9FE2-D340-B707-B0F3D585980D}" type="slidenum">
              <a:rPr lang="en-US" smtClean="0"/>
              <a:t>‹#›</a:t>
            </a:fld>
            <a:endParaRPr lang="en-US"/>
          </a:p>
        </p:txBody>
      </p:sp>
    </p:spTree>
    <p:extLst>
      <p:ext uri="{BB962C8B-B14F-4D97-AF65-F5344CB8AC3E}">
        <p14:creationId xmlns:p14="http://schemas.microsoft.com/office/powerpoint/2010/main" val="30340111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tr-TR"/>
          </a:p>
        </p:txBody>
      </p:sp>
      <p:sp>
        <p:nvSpPr>
          <p:cNvPr id="133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tr-TR"/>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tr-TR"/>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17245637-C0A7-4945-AFFD-589EA55E05B1}" type="slidenum">
              <a:rPr lang="tr-TR"/>
              <a:pPr/>
              <a:t>‹#›</a:t>
            </a:fld>
            <a:endParaRPr lang="tr-TR"/>
          </a:p>
        </p:txBody>
      </p:sp>
    </p:spTree>
    <p:extLst>
      <p:ext uri="{BB962C8B-B14F-4D97-AF65-F5344CB8AC3E}">
        <p14:creationId xmlns:p14="http://schemas.microsoft.com/office/powerpoint/2010/main" val="21964603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a:t>
            </a:r>
            <a:endParaRPr lang="en-US" dirty="0"/>
          </a:p>
        </p:txBody>
      </p:sp>
      <p:sp>
        <p:nvSpPr>
          <p:cNvPr id="4" name="Slide Number Placeholder 3"/>
          <p:cNvSpPr>
            <a:spLocks noGrp="1"/>
          </p:cNvSpPr>
          <p:nvPr>
            <p:ph type="sldNum" sz="quarter" idx="10"/>
          </p:nvPr>
        </p:nvSpPr>
        <p:spPr/>
        <p:txBody>
          <a:bodyPr/>
          <a:lstStyle/>
          <a:p>
            <a:fld id="{17245637-C0A7-4945-AFFD-589EA55E05B1}" type="slidenum">
              <a:rPr lang="tr-TR" smtClean="0"/>
              <a:pPr/>
              <a:t>1</a:t>
            </a:fld>
            <a:endParaRPr lang="tr-TR"/>
          </a:p>
        </p:txBody>
      </p:sp>
    </p:spTree>
    <p:extLst>
      <p:ext uri="{BB962C8B-B14F-4D97-AF65-F5344CB8AC3E}">
        <p14:creationId xmlns:p14="http://schemas.microsoft.com/office/powerpoint/2010/main" val="3334828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 and written</a:t>
            </a:r>
            <a:r>
              <a:rPr lang="en-US" baseline="0" dirty="0" smtClean="0"/>
              <a:t> curriculum analysis tool a link </a:t>
            </a:r>
            <a:r>
              <a:rPr lang="en-US" baseline="0" dirty="0" err="1" smtClean="0"/>
              <a:t>ver</a:t>
            </a:r>
            <a:endParaRPr lang="en-US" dirty="0"/>
          </a:p>
        </p:txBody>
      </p:sp>
      <p:sp>
        <p:nvSpPr>
          <p:cNvPr id="4" name="Slide Number Placeholder 3"/>
          <p:cNvSpPr>
            <a:spLocks noGrp="1"/>
          </p:cNvSpPr>
          <p:nvPr>
            <p:ph type="sldNum" sz="quarter" idx="10"/>
          </p:nvPr>
        </p:nvSpPr>
        <p:spPr/>
        <p:txBody>
          <a:bodyPr/>
          <a:lstStyle/>
          <a:p>
            <a:fld id="{17245637-C0A7-4945-AFFD-589EA55E05B1}" type="slidenum">
              <a:rPr lang="tr-TR" smtClean="0"/>
              <a:pPr/>
              <a:t>10</a:t>
            </a:fld>
            <a:endParaRPr lang="tr-TR"/>
          </a:p>
        </p:txBody>
      </p:sp>
    </p:spTree>
    <p:extLst>
      <p:ext uri="{BB962C8B-B14F-4D97-AF65-F5344CB8AC3E}">
        <p14:creationId xmlns:p14="http://schemas.microsoft.com/office/powerpoint/2010/main" val="3323201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a:t>
            </a:r>
            <a:endParaRPr lang="en-US" dirty="0"/>
          </a:p>
        </p:txBody>
      </p:sp>
      <p:sp>
        <p:nvSpPr>
          <p:cNvPr id="4" name="Slide Number Placeholder 3"/>
          <p:cNvSpPr>
            <a:spLocks noGrp="1"/>
          </p:cNvSpPr>
          <p:nvPr>
            <p:ph type="sldNum" sz="quarter" idx="10"/>
          </p:nvPr>
        </p:nvSpPr>
        <p:spPr/>
        <p:txBody>
          <a:bodyPr/>
          <a:lstStyle/>
          <a:p>
            <a:fld id="{17245637-C0A7-4945-AFFD-589EA55E05B1}" type="slidenum">
              <a:rPr lang="tr-TR" smtClean="0"/>
              <a:pPr/>
              <a:t>11</a:t>
            </a:fld>
            <a:endParaRPr lang="tr-TR"/>
          </a:p>
        </p:txBody>
      </p:sp>
    </p:spTree>
    <p:extLst>
      <p:ext uri="{BB962C8B-B14F-4D97-AF65-F5344CB8AC3E}">
        <p14:creationId xmlns:p14="http://schemas.microsoft.com/office/powerpoint/2010/main" val="4258337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a:t>
            </a:r>
          </a:p>
        </p:txBody>
      </p:sp>
      <p:sp>
        <p:nvSpPr>
          <p:cNvPr id="4" name="Slide Number Placeholder 3"/>
          <p:cNvSpPr>
            <a:spLocks noGrp="1"/>
          </p:cNvSpPr>
          <p:nvPr>
            <p:ph type="sldNum" sz="quarter" idx="10"/>
          </p:nvPr>
        </p:nvSpPr>
        <p:spPr/>
        <p:txBody>
          <a:bodyPr/>
          <a:lstStyle/>
          <a:p>
            <a:fld id="{17245637-C0A7-4945-AFFD-589EA55E05B1}" type="slidenum">
              <a:rPr lang="tr-TR" smtClean="0"/>
              <a:pPr/>
              <a:t>12</a:t>
            </a:fld>
            <a:endParaRPr lang="tr-TR"/>
          </a:p>
        </p:txBody>
      </p:sp>
    </p:spTree>
    <p:extLst>
      <p:ext uri="{BB962C8B-B14F-4D97-AF65-F5344CB8AC3E}">
        <p14:creationId xmlns:p14="http://schemas.microsoft.com/office/powerpoint/2010/main" val="3851971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a:t>
            </a:r>
          </a:p>
          <a:p>
            <a:endParaRPr lang="en-US" dirty="0"/>
          </a:p>
        </p:txBody>
      </p:sp>
      <p:sp>
        <p:nvSpPr>
          <p:cNvPr id="4" name="Slide Number Placeholder 3"/>
          <p:cNvSpPr>
            <a:spLocks noGrp="1"/>
          </p:cNvSpPr>
          <p:nvPr>
            <p:ph type="sldNum" sz="quarter" idx="10"/>
          </p:nvPr>
        </p:nvSpPr>
        <p:spPr/>
        <p:txBody>
          <a:bodyPr/>
          <a:lstStyle/>
          <a:p>
            <a:fld id="{17245637-C0A7-4945-AFFD-589EA55E05B1}" type="slidenum">
              <a:rPr lang="tr-TR" smtClean="0"/>
              <a:pPr/>
              <a:t>13</a:t>
            </a:fld>
            <a:endParaRPr lang="tr-TR"/>
          </a:p>
        </p:txBody>
      </p:sp>
    </p:spTree>
    <p:extLst>
      <p:ext uri="{BB962C8B-B14F-4D97-AF65-F5344CB8AC3E}">
        <p14:creationId xmlns:p14="http://schemas.microsoft.com/office/powerpoint/2010/main" val="1351602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a:t>
            </a:r>
          </a:p>
          <a:p>
            <a:endParaRPr lang="en-US" dirty="0"/>
          </a:p>
        </p:txBody>
      </p:sp>
      <p:sp>
        <p:nvSpPr>
          <p:cNvPr id="4" name="Slide Number Placeholder 3"/>
          <p:cNvSpPr>
            <a:spLocks noGrp="1"/>
          </p:cNvSpPr>
          <p:nvPr>
            <p:ph type="sldNum" sz="quarter" idx="10"/>
          </p:nvPr>
        </p:nvSpPr>
        <p:spPr/>
        <p:txBody>
          <a:bodyPr/>
          <a:lstStyle/>
          <a:p>
            <a:fld id="{17245637-C0A7-4945-AFFD-589EA55E05B1}" type="slidenum">
              <a:rPr lang="tr-TR" smtClean="0"/>
              <a:pPr/>
              <a:t>14</a:t>
            </a:fld>
            <a:endParaRPr lang="tr-TR"/>
          </a:p>
        </p:txBody>
      </p:sp>
    </p:spTree>
    <p:extLst>
      <p:ext uri="{BB962C8B-B14F-4D97-AF65-F5344CB8AC3E}">
        <p14:creationId xmlns:p14="http://schemas.microsoft.com/office/powerpoint/2010/main" val="3884753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a:t>
            </a:r>
            <a:endParaRPr lang="en-US" dirty="0"/>
          </a:p>
        </p:txBody>
      </p:sp>
      <p:sp>
        <p:nvSpPr>
          <p:cNvPr id="4" name="Slide Number Placeholder 3"/>
          <p:cNvSpPr>
            <a:spLocks noGrp="1"/>
          </p:cNvSpPr>
          <p:nvPr>
            <p:ph type="sldNum" sz="quarter" idx="10"/>
          </p:nvPr>
        </p:nvSpPr>
        <p:spPr/>
        <p:txBody>
          <a:bodyPr/>
          <a:lstStyle/>
          <a:p>
            <a:fld id="{17245637-C0A7-4945-AFFD-589EA55E05B1}" type="slidenum">
              <a:rPr lang="tr-TR" smtClean="0"/>
              <a:pPr/>
              <a:t>15</a:t>
            </a:fld>
            <a:endParaRPr lang="tr-TR"/>
          </a:p>
        </p:txBody>
      </p:sp>
    </p:spTree>
    <p:extLst>
      <p:ext uri="{BB962C8B-B14F-4D97-AF65-F5344CB8AC3E}">
        <p14:creationId xmlns:p14="http://schemas.microsoft.com/office/powerpoint/2010/main" val="994184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 show </a:t>
            </a:r>
            <a:r>
              <a:rPr lang="en-US" dirty="0" err="1" smtClean="0"/>
              <a:t>maths</a:t>
            </a:r>
            <a:r>
              <a:rPr lang="en-US" dirty="0" smtClean="0"/>
              <a:t> example</a:t>
            </a:r>
          </a:p>
        </p:txBody>
      </p:sp>
      <p:sp>
        <p:nvSpPr>
          <p:cNvPr id="4" name="Slide Number Placeholder 3"/>
          <p:cNvSpPr>
            <a:spLocks noGrp="1"/>
          </p:cNvSpPr>
          <p:nvPr>
            <p:ph type="sldNum" sz="quarter" idx="10"/>
          </p:nvPr>
        </p:nvSpPr>
        <p:spPr/>
        <p:txBody>
          <a:bodyPr/>
          <a:lstStyle/>
          <a:p>
            <a:fld id="{17245637-C0A7-4945-AFFD-589EA55E05B1}" type="slidenum">
              <a:rPr lang="tr-TR" smtClean="0"/>
              <a:pPr/>
              <a:t>16</a:t>
            </a:fld>
            <a:endParaRPr lang="tr-TR"/>
          </a:p>
        </p:txBody>
      </p:sp>
    </p:spTree>
    <p:extLst>
      <p:ext uri="{BB962C8B-B14F-4D97-AF65-F5344CB8AC3E}">
        <p14:creationId xmlns:p14="http://schemas.microsoft.com/office/powerpoint/2010/main" val="3219842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a:t>
            </a:r>
            <a:endParaRPr lang="en-US" dirty="0"/>
          </a:p>
        </p:txBody>
      </p:sp>
      <p:sp>
        <p:nvSpPr>
          <p:cNvPr id="4" name="Slide Number Placeholder 3"/>
          <p:cNvSpPr>
            <a:spLocks noGrp="1"/>
          </p:cNvSpPr>
          <p:nvPr>
            <p:ph type="sldNum" sz="quarter" idx="10"/>
          </p:nvPr>
        </p:nvSpPr>
        <p:spPr/>
        <p:txBody>
          <a:bodyPr/>
          <a:lstStyle/>
          <a:p>
            <a:fld id="{17245637-C0A7-4945-AFFD-589EA55E05B1}" type="slidenum">
              <a:rPr lang="tr-TR" smtClean="0"/>
              <a:pPr/>
              <a:t>17</a:t>
            </a:fld>
            <a:endParaRPr lang="tr-TR"/>
          </a:p>
        </p:txBody>
      </p:sp>
    </p:spTree>
    <p:extLst>
      <p:ext uri="{BB962C8B-B14F-4D97-AF65-F5344CB8AC3E}">
        <p14:creationId xmlns:p14="http://schemas.microsoft.com/office/powerpoint/2010/main" val="219455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a:t>
            </a:r>
          </a:p>
        </p:txBody>
      </p:sp>
      <p:sp>
        <p:nvSpPr>
          <p:cNvPr id="4" name="Slide Number Placeholder 3"/>
          <p:cNvSpPr>
            <a:spLocks noGrp="1"/>
          </p:cNvSpPr>
          <p:nvPr>
            <p:ph type="sldNum" sz="quarter" idx="10"/>
          </p:nvPr>
        </p:nvSpPr>
        <p:spPr/>
        <p:txBody>
          <a:bodyPr/>
          <a:lstStyle/>
          <a:p>
            <a:fld id="{17245637-C0A7-4945-AFFD-589EA55E05B1}" type="slidenum">
              <a:rPr lang="tr-TR" smtClean="0"/>
              <a:pPr/>
              <a:t>18</a:t>
            </a:fld>
            <a:endParaRPr lang="tr-TR"/>
          </a:p>
        </p:txBody>
      </p:sp>
    </p:spTree>
    <p:extLst>
      <p:ext uri="{BB962C8B-B14F-4D97-AF65-F5344CB8AC3E}">
        <p14:creationId xmlns:p14="http://schemas.microsoft.com/office/powerpoint/2010/main" val="2528103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 explained, meaningful, effective</a:t>
            </a:r>
            <a:r>
              <a:rPr lang="en-US" baseline="0" dirty="0" smtClean="0"/>
              <a:t> in-perspective, empathic, reflective</a:t>
            </a:r>
          </a:p>
          <a:p>
            <a:r>
              <a:rPr lang="en-US" baseline="0" dirty="0" smtClean="0"/>
              <a:t>AA: Rubric and 2 units per grade studied choose 1 and read the best and the worst definition</a:t>
            </a:r>
            <a:endParaRPr lang="en-US" dirty="0"/>
          </a:p>
        </p:txBody>
      </p:sp>
      <p:sp>
        <p:nvSpPr>
          <p:cNvPr id="4" name="Slide Number Placeholder 3"/>
          <p:cNvSpPr>
            <a:spLocks noGrp="1"/>
          </p:cNvSpPr>
          <p:nvPr>
            <p:ph type="sldNum" sz="quarter" idx="10"/>
          </p:nvPr>
        </p:nvSpPr>
        <p:spPr/>
        <p:txBody>
          <a:bodyPr/>
          <a:lstStyle/>
          <a:p>
            <a:fld id="{17245637-C0A7-4945-AFFD-589EA55E05B1}" type="slidenum">
              <a:rPr lang="tr-TR" smtClean="0"/>
              <a:pPr/>
              <a:t>19</a:t>
            </a:fld>
            <a:endParaRPr lang="tr-TR"/>
          </a:p>
        </p:txBody>
      </p:sp>
    </p:spTree>
    <p:extLst>
      <p:ext uri="{BB962C8B-B14F-4D97-AF65-F5344CB8AC3E}">
        <p14:creationId xmlns:p14="http://schemas.microsoft.com/office/powerpoint/2010/main" val="2528103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defRPr/>
            </a:pPr>
            <a:r>
              <a:rPr lang="en-US" dirty="0" smtClean="0">
                <a:cs typeface="+mn-cs"/>
              </a:rPr>
              <a:t>JO: use</a:t>
            </a:r>
            <a:r>
              <a:rPr lang="en-US" baseline="0" dirty="0" smtClean="0">
                <a:cs typeface="+mn-cs"/>
              </a:rPr>
              <a:t> of colors explanation</a:t>
            </a:r>
            <a:endParaRPr lang="en-US" dirty="0">
              <a:cs typeface="+mn-cs"/>
            </a:endParaRPr>
          </a:p>
        </p:txBody>
      </p:sp>
      <p:sp>
        <p:nvSpPr>
          <p:cNvPr id="4" name="Slide Number Placeholder 3"/>
          <p:cNvSpPr>
            <a:spLocks noGrp="1"/>
          </p:cNvSpPr>
          <p:nvPr>
            <p:ph type="sldNum" sz="quarter" idx="5"/>
          </p:nvPr>
        </p:nvSpPr>
        <p:spPr/>
        <p:txBody>
          <a:bodyPr/>
          <a:lstStyle/>
          <a:p>
            <a:pPr>
              <a:defRPr/>
            </a:pPr>
            <a:fld id="{9625AC57-87C4-E643-8160-9195847E0849}" type="slidenum">
              <a:rPr lang="en-US"/>
              <a:pPr>
                <a:defRPr/>
              </a:pPr>
              <a:t>2</a:t>
            </a:fld>
            <a:endParaRPr lang="en-US"/>
          </a:p>
        </p:txBody>
      </p:sp>
    </p:spTree>
    <p:extLst>
      <p:ext uri="{BB962C8B-B14F-4D97-AF65-F5344CB8AC3E}">
        <p14:creationId xmlns:p14="http://schemas.microsoft.com/office/powerpoint/2010/main" val="1129420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a:t>
            </a:r>
            <a:endParaRPr lang="en-US" dirty="0"/>
          </a:p>
        </p:txBody>
      </p:sp>
      <p:sp>
        <p:nvSpPr>
          <p:cNvPr id="4" name="Slide Number Placeholder 3"/>
          <p:cNvSpPr>
            <a:spLocks noGrp="1"/>
          </p:cNvSpPr>
          <p:nvPr>
            <p:ph type="sldNum" sz="quarter" idx="10"/>
          </p:nvPr>
        </p:nvSpPr>
        <p:spPr/>
        <p:txBody>
          <a:bodyPr/>
          <a:lstStyle/>
          <a:p>
            <a:fld id="{17245637-C0A7-4945-AFFD-589EA55E05B1}" type="slidenum">
              <a:rPr lang="tr-TR" smtClean="0"/>
              <a:pPr/>
              <a:t>20</a:t>
            </a:fld>
            <a:endParaRPr lang="tr-TR"/>
          </a:p>
        </p:txBody>
      </p:sp>
    </p:spTree>
    <p:extLst>
      <p:ext uri="{BB962C8B-B14F-4D97-AF65-F5344CB8AC3E}">
        <p14:creationId xmlns:p14="http://schemas.microsoft.com/office/powerpoint/2010/main" val="1138226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a:t>
            </a:r>
            <a:endParaRPr lang="en-US" dirty="0"/>
          </a:p>
        </p:txBody>
      </p:sp>
      <p:sp>
        <p:nvSpPr>
          <p:cNvPr id="4" name="Slide Number Placeholder 3"/>
          <p:cNvSpPr>
            <a:spLocks noGrp="1"/>
          </p:cNvSpPr>
          <p:nvPr>
            <p:ph type="sldNum" sz="quarter" idx="10"/>
          </p:nvPr>
        </p:nvSpPr>
        <p:spPr/>
        <p:txBody>
          <a:bodyPr/>
          <a:lstStyle/>
          <a:p>
            <a:fld id="{17245637-C0A7-4945-AFFD-589EA55E05B1}" type="slidenum">
              <a:rPr lang="tr-TR" smtClean="0"/>
              <a:pPr/>
              <a:t>21</a:t>
            </a:fld>
            <a:endParaRPr lang="tr-TR"/>
          </a:p>
        </p:txBody>
      </p:sp>
    </p:spTree>
    <p:extLst>
      <p:ext uri="{BB962C8B-B14F-4D97-AF65-F5344CB8AC3E}">
        <p14:creationId xmlns:p14="http://schemas.microsoft.com/office/powerpoint/2010/main" val="2286699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a:t>
            </a:r>
            <a:endParaRPr lang="en-US" dirty="0"/>
          </a:p>
        </p:txBody>
      </p:sp>
      <p:sp>
        <p:nvSpPr>
          <p:cNvPr id="4" name="Slide Number Placeholder 3"/>
          <p:cNvSpPr>
            <a:spLocks noGrp="1"/>
          </p:cNvSpPr>
          <p:nvPr>
            <p:ph type="sldNum" sz="quarter" idx="10"/>
          </p:nvPr>
        </p:nvSpPr>
        <p:spPr/>
        <p:txBody>
          <a:bodyPr/>
          <a:lstStyle/>
          <a:p>
            <a:fld id="{17245637-C0A7-4945-AFFD-589EA55E05B1}" type="slidenum">
              <a:rPr lang="tr-TR" smtClean="0"/>
              <a:pPr/>
              <a:t>22</a:t>
            </a:fld>
            <a:endParaRPr lang="tr-TR"/>
          </a:p>
        </p:txBody>
      </p:sp>
    </p:spTree>
    <p:extLst>
      <p:ext uri="{BB962C8B-B14F-4D97-AF65-F5344CB8AC3E}">
        <p14:creationId xmlns:p14="http://schemas.microsoft.com/office/powerpoint/2010/main" val="15445187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a:t>
            </a:r>
            <a:endParaRPr lang="en-US" dirty="0"/>
          </a:p>
        </p:txBody>
      </p:sp>
      <p:sp>
        <p:nvSpPr>
          <p:cNvPr id="4" name="Slide Number Placeholder 3"/>
          <p:cNvSpPr>
            <a:spLocks noGrp="1"/>
          </p:cNvSpPr>
          <p:nvPr>
            <p:ph type="sldNum" sz="quarter" idx="10"/>
          </p:nvPr>
        </p:nvSpPr>
        <p:spPr/>
        <p:txBody>
          <a:bodyPr/>
          <a:lstStyle/>
          <a:p>
            <a:fld id="{17245637-C0A7-4945-AFFD-589EA55E05B1}" type="slidenum">
              <a:rPr lang="tr-TR" smtClean="0"/>
              <a:pPr/>
              <a:t>23</a:t>
            </a:fld>
            <a:endParaRPr lang="tr-TR"/>
          </a:p>
        </p:txBody>
      </p:sp>
    </p:spTree>
    <p:extLst>
      <p:ext uri="{BB962C8B-B14F-4D97-AF65-F5344CB8AC3E}">
        <p14:creationId xmlns:p14="http://schemas.microsoft.com/office/powerpoint/2010/main" val="2079185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a:t>
            </a:r>
            <a:endParaRPr lang="en-US" dirty="0"/>
          </a:p>
        </p:txBody>
      </p:sp>
      <p:sp>
        <p:nvSpPr>
          <p:cNvPr id="4" name="Slide Number Placeholder 3"/>
          <p:cNvSpPr>
            <a:spLocks noGrp="1"/>
          </p:cNvSpPr>
          <p:nvPr>
            <p:ph type="sldNum" sz="quarter" idx="10"/>
          </p:nvPr>
        </p:nvSpPr>
        <p:spPr/>
        <p:txBody>
          <a:bodyPr/>
          <a:lstStyle/>
          <a:p>
            <a:fld id="{17245637-C0A7-4945-AFFD-589EA55E05B1}" type="slidenum">
              <a:rPr lang="tr-TR" smtClean="0"/>
              <a:pPr/>
              <a:t>24</a:t>
            </a:fld>
            <a:endParaRPr lang="tr-TR"/>
          </a:p>
        </p:txBody>
      </p:sp>
    </p:spTree>
    <p:extLst>
      <p:ext uri="{BB962C8B-B14F-4D97-AF65-F5344CB8AC3E}">
        <p14:creationId xmlns:p14="http://schemas.microsoft.com/office/powerpoint/2010/main" val="949338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a:t>
            </a:r>
            <a:endParaRPr lang="en-US" dirty="0"/>
          </a:p>
        </p:txBody>
      </p:sp>
      <p:sp>
        <p:nvSpPr>
          <p:cNvPr id="4" name="Slide Number Placeholder 3"/>
          <p:cNvSpPr>
            <a:spLocks noGrp="1"/>
          </p:cNvSpPr>
          <p:nvPr>
            <p:ph type="sldNum" sz="quarter" idx="10"/>
          </p:nvPr>
        </p:nvSpPr>
        <p:spPr/>
        <p:txBody>
          <a:bodyPr/>
          <a:lstStyle/>
          <a:p>
            <a:fld id="{17245637-C0A7-4945-AFFD-589EA55E05B1}" type="slidenum">
              <a:rPr lang="tr-TR" smtClean="0"/>
              <a:pPr/>
              <a:t>25</a:t>
            </a:fld>
            <a:endParaRPr lang="tr-TR"/>
          </a:p>
        </p:txBody>
      </p:sp>
    </p:spTree>
    <p:extLst>
      <p:ext uri="{BB962C8B-B14F-4D97-AF65-F5344CB8AC3E}">
        <p14:creationId xmlns:p14="http://schemas.microsoft.com/office/powerpoint/2010/main" val="3812538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a:t>
            </a:r>
            <a:endParaRPr lang="en-US" dirty="0"/>
          </a:p>
        </p:txBody>
      </p:sp>
      <p:sp>
        <p:nvSpPr>
          <p:cNvPr id="4" name="Slide Number Placeholder 3"/>
          <p:cNvSpPr>
            <a:spLocks noGrp="1"/>
          </p:cNvSpPr>
          <p:nvPr>
            <p:ph type="sldNum" sz="quarter" idx="10"/>
          </p:nvPr>
        </p:nvSpPr>
        <p:spPr/>
        <p:txBody>
          <a:bodyPr/>
          <a:lstStyle/>
          <a:p>
            <a:fld id="{17245637-C0A7-4945-AFFD-589EA55E05B1}" type="slidenum">
              <a:rPr lang="tr-TR" smtClean="0"/>
              <a:pPr/>
              <a:t>26</a:t>
            </a:fld>
            <a:endParaRPr lang="tr-TR"/>
          </a:p>
        </p:txBody>
      </p:sp>
    </p:spTree>
    <p:extLst>
      <p:ext uri="{BB962C8B-B14F-4D97-AF65-F5344CB8AC3E}">
        <p14:creationId xmlns:p14="http://schemas.microsoft.com/office/powerpoint/2010/main" val="1619835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a:t>
            </a:r>
            <a:endParaRPr lang="en-US" dirty="0"/>
          </a:p>
        </p:txBody>
      </p:sp>
      <p:sp>
        <p:nvSpPr>
          <p:cNvPr id="4" name="Slide Number Placeholder 3"/>
          <p:cNvSpPr>
            <a:spLocks noGrp="1"/>
          </p:cNvSpPr>
          <p:nvPr>
            <p:ph type="sldNum" sz="quarter" idx="10"/>
          </p:nvPr>
        </p:nvSpPr>
        <p:spPr/>
        <p:txBody>
          <a:bodyPr/>
          <a:lstStyle/>
          <a:p>
            <a:fld id="{17245637-C0A7-4945-AFFD-589EA55E05B1}" type="slidenum">
              <a:rPr lang="tr-TR" smtClean="0"/>
              <a:pPr/>
              <a:t>27</a:t>
            </a:fld>
            <a:endParaRPr lang="tr-TR"/>
          </a:p>
        </p:txBody>
      </p:sp>
    </p:spTree>
    <p:extLst>
      <p:ext uri="{BB962C8B-B14F-4D97-AF65-F5344CB8AC3E}">
        <p14:creationId xmlns:p14="http://schemas.microsoft.com/office/powerpoint/2010/main" val="16107112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a:t>
            </a:r>
            <a:endParaRPr lang="en-US" dirty="0"/>
          </a:p>
        </p:txBody>
      </p:sp>
      <p:sp>
        <p:nvSpPr>
          <p:cNvPr id="4" name="Slide Number Placeholder 3"/>
          <p:cNvSpPr>
            <a:spLocks noGrp="1"/>
          </p:cNvSpPr>
          <p:nvPr>
            <p:ph type="sldNum" sz="quarter" idx="10"/>
          </p:nvPr>
        </p:nvSpPr>
        <p:spPr/>
        <p:txBody>
          <a:bodyPr/>
          <a:lstStyle/>
          <a:p>
            <a:fld id="{17245637-C0A7-4945-AFFD-589EA55E05B1}" type="slidenum">
              <a:rPr lang="tr-TR" smtClean="0"/>
              <a:pPr/>
              <a:t>28</a:t>
            </a:fld>
            <a:endParaRPr lang="tr-TR"/>
          </a:p>
        </p:txBody>
      </p:sp>
    </p:spTree>
    <p:extLst>
      <p:ext uri="{BB962C8B-B14F-4D97-AF65-F5344CB8AC3E}">
        <p14:creationId xmlns:p14="http://schemas.microsoft.com/office/powerpoint/2010/main" val="2424641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a:t>
            </a:r>
            <a:endParaRPr lang="en-US" dirty="0"/>
          </a:p>
        </p:txBody>
      </p:sp>
      <p:sp>
        <p:nvSpPr>
          <p:cNvPr id="4" name="Slide Number Placeholder 3"/>
          <p:cNvSpPr>
            <a:spLocks noGrp="1"/>
          </p:cNvSpPr>
          <p:nvPr>
            <p:ph type="sldNum" sz="quarter" idx="10"/>
          </p:nvPr>
        </p:nvSpPr>
        <p:spPr/>
        <p:txBody>
          <a:bodyPr/>
          <a:lstStyle/>
          <a:p>
            <a:fld id="{17245637-C0A7-4945-AFFD-589EA55E05B1}" type="slidenum">
              <a:rPr lang="tr-TR" smtClean="0"/>
              <a:pPr/>
              <a:t>29</a:t>
            </a:fld>
            <a:endParaRPr lang="tr-TR"/>
          </a:p>
        </p:txBody>
      </p:sp>
    </p:spTree>
    <p:extLst>
      <p:ext uri="{BB962C8B-B14F-4D97-AF65-F5344CB8AC3E}">
        <p14:creationId xmlns:p14="http://schemas.microsoft.com/office/powerpoint/2010/main" val="3725777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D03F8D-C52E-F149-802F-A2E887B7D316}" type="slidenum">
              <a:rPr lang="en-US"/>
              <a:pPr/>
              <a:t>3</a:t>
            </a:fld>
            <a:endParaRPr lang="en-US"/>
          </a:p>
        </p:txBody>
      </p:sp>
      <p:sp>
        <p:nvSpPr>
          <p:cNvPr id="2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5603" name="Rectangle 3"/>
          <p:cNvSpPr>
            <a:spLocks noGrp="1" noChangeArrowheads="1"/>
          </p:cNvSpPr>
          <p:nvPr>
            <p:ph type="body" idx="1"/>
          </p:nvPr>
        </p:nvSpPr>
        <p:spPr/>
        <p:txBody>
          <a:bodyPr/>
          <a:lstStyle/>
          <a:p>
            <a:r>
              <a:rPr lang="tr-TR" dirty="0" smtClean="0"/>
              <a:t>AA: </a:t>
            </a:r>
            <a:r>
              <a:rPr lang="tr-TR" dirty="0" err="1" smtClean="0"/>
              <a:t>philosophical</a:t>
            </a:r>
            <a:r>
              <a:rPr lang="tr-TR" dirty="0" smtClean="0"/>
              <a:t> </a:t>
            </a:r>
            <a:r>
              <a:rPr lang="tr-TR" dirty="0" err="1" smtClean="0"/>
              <a:t>ideologies</a:t>
            </a:r>
            <a:endParaRPr lang="tr-TR" dirty="0"/>
          </a:p>
        </p:txBody>
      </p:sp>
    </p:spTree>
    <p:extLst>
      <p:ext uri="{BB962C8B-B14F-4D97-AF65-F5344CB8AC3E}">
        <p14:creationId xmlns:p14="http://schemas.microsoft.com/office/powerpoint/2010/main" val="3535704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 all includes motivation</a:t>
            </a:r>
            <a:r>
              <a:rPr lang="en-US" baseline="0" dirty="0" smtClean="0"/>
              <a:t> and</a:t>
            </a:r>
            <a:endParaRPr lang="en-US" dirty="0" smtClean="0"/>
          </a:p>
          <a:p>
            <a:r>
              <a:rPr lang="en-US" dirty="0" smtClean="0"/>
              <a:t>EE:</a:t>
            </a:r>
            <a:r>
              <a:rPr lang="en-US" baseline="0" dirty="0" smtClean="0"/>
              <a:t> motivation and engagement the topic that they want</a:t>
            </a:r>
          </a:p>
          <a:p>
            <a:r>
              <a:rPr lang="en-US" baseline="0" dirty="0" smtClean="0"/>
              <a:t>TOK: not graded</a:t>
            </a:r>
          </a:p>
          <a:p>
            <a:r>
              <a:rPr lang="en-US" baseline="0" dirty="0" smtClean="0"/>
              <a:t>Philosophy: </a:t>
            </a:r>
            <a:r>
              <a:rPr lang="en-GB" sz="1200" kern="1200" dirty="0" smtClean="0">
                <a:solidFill>
                  <a:schemeClr val="tx1"/>
                </a:solidFill>
                <a:effectLst/>
                <a:latin typeface="Arial" charset="0"/>
                <a:ea typeface="ＭＳ Ｐゴシック" charset="0"/>
                <a:cs typeface="+mn-cs"/>
              </a:rPr>
              <a:t>chronological history of philosophy </a:t>
            </a:r>
            <a:endParaRPr lang="en-US" dirty="0"/>
          </a:p>
        </p:txBody>
      </p:sp>
      <p:sp>
        <p:nvSpPr>
          <p:cNvPr id="4" name="Slide Number Placeholder 3"/>
          <p:cNvSpPr>
            <a:spLocks noGrp="1"/>
          </p:cNvSpPr>
          <p:nvPr>
            <p:ph type="sldNum" sz="quarter" idx="10"/>
          </p:nvPr>
        </p:nvSpPr>
        <p:spPr/>
        <p:txBody>
          <a:bodyPr/>
          <a:lstStyle/>
          <a:p>
            <a:fld id="{17245637-C0A7-4945-AFFD-589EA55E05B1}" type="slidenum">
              <a:rPr lang="tr-TR" smtClean="0"/>
              <a:pPr/>
              <a:t>30</a:t>
            </a:fld>
            <a:endParaRPr lang="tr-TR"/>
          </a:p>
        </p:txBody>
      </p:sp>
    </p:spTree>
    <p:extLst>
      <p:ext uri="{BB962C8B-B14F-4D97-AF65-F5344CB8AC3E}">
        <p14:creationId xmlns:p14="http://schemas.microsoft.com/office/powerpoint/2010/main" val="28615394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a:t>
            </a:r>
            <a:endParaRPr lang="en-US" dirty="0"/>
          </a:p>
        </p:txBody>
      </p:sp>
      <p:sp>
        <p:nvSpPr>
          <p:cNvPr id="4" name="Slide Number Placeholder 3"/>
          <p:cNvSpPr>
            <a:spLocks noGrp="1"/>
          </p:cNvSpPr>
          <p:nvPr>
            <p:ph type="sldNum" sz="quarter" idx="10"/>
          </p:nvPr>
        </p:nvSpPr>
        <p:spPr/>
        <p:txBody>
          <a:bodyPr/>
          <a:lstStyle/>
          <a:p>
            <a:fld id="{17245637-C0A7-4945-AFFD-589EA55E05B1}" type="slidenum">
              <a:rPr lang="tr-TR" smtClean="0"/>
              <a:pPr/>
              <a:t>31</a:t>
            </a:fld>
            <a:endParaRPr lang="tr-TR"/>
          </a:p>
        </p:txBody>
      </p:sp>
    </p:spTree>
    <p:extLst>
      <p:ext uri="{BB962C8B-B14F-4D97-AF65-F5344CB8AC3E}">
        <p14:creationId xmlns:p14="http://schemas.microsoft.com/office/powerpoint/2010/main" val="34613117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a:t>
            </a:r>
            <a:endParaRPr lang="en-US" dirty="0"/>
          </a:p>
        </p:txBody>
      </p:sp>
      <p:sp>
        <p:nvSpPr>
          <p:cNvPr id="4" name="Slide Number Placeholder 3"/>
          <p:cNvSpPr>
            <a:spLocks noGrp="1"/>
          </p:cNvSpPr>
          <p:nvPr>
            <p:ph type="sldNum" sz="quarter" idx="10"/>
          </p:nvPr>
        </p:nvSpPr>
        <p:spPr/>
        <p:txBody>
          <a:bodyPr/>
          <a:lstStyle/>
          <a:p>
            <a:fld id="{17245637-C0A7-4945-AFFD-589EA55E05B1}" type="slidenum">
              <a:rPr lang="tr-TR" smtClean="0"/>
              <a:pPr/>
              <a:t>32</a:t>
            </a:fld>
            <a:endParaRPr lang="tr-TR"/>
          </a:p>
        </p:txBody>
      </p:sp>
    </p:spTree>
    <p:extLst>
      <p:ext uri="{BB962C8B-B14F-4D97-AF65-F5344CB8AC3E}">
        <p14:creationId xmlns:p14="http://schemas.microsoft.com/office/powerpoint/2010/main" val="16460278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JO</a:t>
            </a:r>
            <a:endParaRPr lang="en-US"/>
          </a:p>
        </p:txBody>
      </p:sp>
      <p:sp>
        <p:nvSpPr>
          <p:cNvPr id="4" name="Slide Number Placeholder 3"/>
          <p:cNvSpPr>
            <a:spLocks noGrp="1"/>
          </p:cNvSpPr>
          <p:nvPr>
            <p:ph type="sldNum" sz="quarter" idx="10"/>
          </p:nvPr>
        </p:nvSpPr>
        <p:spPr/>
        <p:txBody>
          <a:bodyPr/>
          <a:lstStyle/>
          <a:p>
            <a:fld id="{17245637-C0A7-4945-AFFD-589EA55E05B1}" type="slidenum">
              <a:rPr lang="tr-TR" smtClean="0"/>
              <a:pPr/>
              <a:t>33</a:t>
            </a:fld>
            <a:endParaRPr lang="tr-TR"/>
          </a:p>
        </p:txBody>
      </p:sp>
    </p:spTree>
    <p:extLst>
      <p:ext uri="{BB962C8B-B14F-4D97-AF65-F5344CB8AC3E}">
        <p14:creationId xmlns:p14="http://schemas.microsoft.com/office/powerpoint/2010/main" val="18968922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a:t>
            </a:r>
          </a:p>
          <a:p>
            <a:r>
              <a:rPr lang="en-US" dirty="0" err="1" smtClean="0"/>
              <a:t>Resim</a:t>
            </a:r>
            <a:r>
              <a:rPr lang="en-US" dirty="0" smtClean="0"/>
              <a:t> </a:t>
            </a:r>
            <a:r>
              <a:rPr lang="en-US" dirty="0" err="1" smtClean="0"/>
              <a:t>koyabiliriz</a:t>
            </a:r>
            <a:r>
              <a:rPr lang="en-US" dirty="0" smtClean="0"/>
              <a:t> </a:t>
            </a:r>
            <a:r>
              <a:rPr lang="en-US" dirty="0" err="1" smtClean="0"/>
              <a:t>buraya</a:t>
            </a:r>
            <a:endParaRPr lang="en-US" dirty="0"/>
          </a:p>
        </p:txBody>
      </p:sp>
      <p:sp>
        <p:nvSpPr>
          <p:cNvPr id="4" name="Slide Number Placeholder 3"/>
          <p:cNvSpPr>
            <a:spLocks noGrp="1"/>
          </p:cNvSpPr>
          <p:nvPr>
            <p:ph type="sldNum" sz="quarter" idx="10"/>
          </p:nvPr>
        </p:nvSpPr>
        <p:spPr/>
        <p:txBody>
          <a:bodyPr/>
          <a:lstStyle/>
          <a:p>
            <a:fld id="{17245637-C0A7-4945-AFFD-589EA55E05B1}" type="slidenum">
              <a:rPr lang="tr-TR" smtClean="0"/>
              <a:pPr/>
              <a:t>34</a:t>
            </a:fld>
            <a:endParaRPr lang="tr-TR"/>
          </a:p>
        </p:txBody>
      </p:sp>
    </p:spTree>
    <p:extLst>
      <p:ext uri="{BB962C8B-B14F-4D97-AF65-F5344CB8AC3E}">
        <p14:creationId xmlns:p14="http://schemas.microsoft.com/office/powerpoint/2010/main" val="40228312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CDD875A-152B-0F46-B5FF-77EF253770A6}" type="slidenum">
              <a:rPr lang="tr-TR" smtClean="0"/>
              <a:pPr>
                <a:defRPr/>
              </a:pPr>
              <a:t>40</a:t>
            </a:fld>
            <a:endParaRPr lang="tr-TR"/>
          </a:p>
        </p:txBody>
      </p:sp>
    </p:spTree>
    <p:extLst>
      <p:ext uri="{BB962C8B-B14F-4D97-AF65-F5344CB8AC3E}">
        <p14:creationId xmlns:p14="http://schemas.microsoft.com/office/powerpoint/2010/main" val="3467306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a:t>
            </a:r>
            <a:endParaRPr lang="en-US" dirty="0"/>
          </a:p>
        </p:txBody>
      </p:sp>
      <p:sp>
        <p:nvSpPr>
          <p:cNvPr id="4" name="Slide Number Placeholder 3"/>
          <p:cNvSpPr>
            <a:spLocks noGrp="1"/>
          </p:cNvSpPr>
          <p:nvPr>
            <p:ph type="sldNum" sz="quarter" idx="10"/>
          </p:nvPr>
        </p:nvSpPr>
        <p:spPr/>
        <p:txBody>
          <a:bodyPr/>
          <a:lstStyle/>
          <a:p>
            <a:fld id="{17245637-C0A7-4945-AFFD-589EA55E05B1}" type="slidenum">
              <a:rPr lang="tr-TR" smtClean="0"/>
              <a:pPr/>
              <a:t>4</a:t>
            </a:fld>
            <a:endParaRPr lang="tr-TR"/>
          </a:p>
        </p:txBody>
      </p:sp>
    </p:spTree>
    <p:extLst>
      <p:ext uri="{BB962C8B-B14F-4D97-AF65-F5344CB8AC3E}">
        <p14:creationId xmlns:p14="http://schemas.microsoft.com/office/powerpoint/2010/main" val="1477087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a:t>
            </a:r>
            <a:endParaRPr lang="en-US" dirty="0"/>
          </a:p>
        </p:txBody>
      </p:sp>
      <p:sp>
        <p:nvSpPr>
          <p:cNvPr id="4" name="Slide Number Placeholder 3"/>
          <p:cNvSpPr>
            <a:spLocks noGrp="1"/>
          </p:cNvSpPr>
          <p:nvPr>
            <p:ph type="sldNum" sz="quarter" idx="10"/>
          </p:nvPr>
        </p:nvSpPr>
        <p:spPr/>
        <p:txBody>
          <a:bodyPr/>
          <a:lstStyle/>
          <a:p>
            <a:fld id="{17245637-C0A7-4945-AFFD-589EA55E05B1}" type="slidenum">
              <a:rPr lang="tr-TR" smtClean="0"/>
              <a:pPr/>
              <a:t>5</a:t>
            </a:fld>
            <a:endParaRPr lang="tr-TR"/>
          </a:p>
        </p:txBody>
      </p:sp>
    </p:spTree>
    <p:extLst>
      <p:ext uri="{BB962C8B-B14F-4D97-AF65-F5344CB8AC3E}">
        <p14:creationId xmlns:p14="http://schemas.microsoft.com/office/powerpoint/2010/main" val="1303024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a:t>
            </a:r>
            <a:endParaRPr lang="en-US" dirty="0"/>
          </a:p>
        </p:txBody>
      </p:sp>
      <p:sp>
        <p:nvSpPr>
          <p:cNvPr id="4" name="Slide Number Placeholder 3"/>
          <p:cNvSpPr>
            <a:spLocks noGrp="1"/>
          </p:cNvSpPr>
          <p:nvPr>
            <p:ph type="sldNum" sz="quarter" idx="10"/>
          </p:nvPr>
        </p:nvSpPr>
        <p:spPr/>
        <p:txBody>
          <a:bodyPr/>
          <a:lstStyle/>
          <a:p>
            <a:fld id="{17245637-C0A7-4945-AFFD-589EA55E05B1}" type="slidenum">
              <a:rPr lang="tr-TR" smtClean="0"/>
              <a:pPr/>
              <a:t>6</a:t>
            </a:fld>
            <a:endParaRPr lang="tr-TR"/>
          </a:p>
        </p:txBody>
      </p:sp>
    </p:spTree>
    <p:extLst>
      <p:ext uri="{BB962C8B-B14F-4D97-AF65-F5344CB8AC3E}">
        <p14:creationId xmlns:p14="http://schemas.microsoft.com/office/powerpoint/2010/main" val="4160581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a:t>
            </a:r>
            <a:endParaRPr lang="en-US" dirty="0"/>
          </a:p>
        </p:txBody>
      </p:sp>
      <p:sp>
        <p:nvSpPr>
          <p:cNvPr id="4" name="Slide Number Placeholder 3"/>
          <p:cNvSpPr>
            <a:spLocks noGrp="1"/>
          </p:cNvSpPr>
          <p:nvPr>
            <p:ph type="sldNum" sz="quarter" idx="10"/>
          </p:nvPr>
        </p:nvSpPr>
        <p:spPr/>
        <p:txBody>
          <a:bodyPr/>
          <a:lstStyle/>
          <a:p>
            <a:fld id="{17245637-C0A7-4945-AFFD-589EA55E05B1}" type="slidenum">
              <a:rPr lang="tr-TR" smtClean="0"/>
              <a:pPr/>
              <a:t>7</a:t>
            </a:fld>
            <a:endParaRPr lang="tr-TR"/>
          </a:p>
        </p:txBody>
      </p:sp>
    </p:spTree>
    <p:extLst>
      <p:ext uri="{BB962C8B-B14F-4D97-AF65-F5344CB8AC3E}">
        <p14:creationId xmlns:p14="http://schemas.microsoft.com/office/powerpoint/2010/main" val="3426713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a:t>
            </a:r>
            <a:endParaRPr lang="en-US" dirty="0"/>
          </a:p>
        </p:txBody>
      </p:sp>
      <p:sp>
        <p:nvSpPr>
          <p:cNvPr id="4" name="Slide Number Placeholder 3"/>
          <p:cNvSpPr>
            <a:spLocks noGrp="1"/>
          </p:cNvSpPr>
          <p:nvPr>
            <p:ph type="sldNum" sz="quarter" idx="10"/>
          </p:nvPr>
        </p:nvSpPr>
        <p:spPr/>
        <p:txBody>
          <a:bodyPr/>
          <a:lstStyle/>
          <a:p>
            <a:fld id="{17245637-C0A7-4945-AFFD-589EA55E05B1}" type="slidenum">
              <a:rPr lang="tr-TR" smtClean="0"/>
              <a:pPr/>
              <a:t>8</a:t>
            </a:fld>
            <a:endParaRPr lang="tr-TR"/>
          </a:p>
        </p:txBody>
      </p:sp>
    </p:spTree>
    <p:extLst>
      <p:ext uri="{BB962C8B-B14F-4D97-AF65-F5344CB8AC3E}">
        <p14:creationId xmlns:p14="http://schemas.microsoft.com/office/powerpoint/2010/main" val="2587415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 SA:</a:t>
            </a:r>
            <a:r>
              <a:rPr lang="en-US" baseline="0" dirty="0" smtClean="0"/>
              <a:t> T transmits </a:t>
            </a:r>
            <a:r>
              <a:rPr lang="en-US" baseline="0" dirty="0" err="1" smtClean="0"/>
              <a:t>Knowl</a:t>
            </a:r>
            <a:r>
              <a:rPr lang="en-US" baseline="0" dirty="0" smtClean="0"/>
              <a:t>, =, didactic, understand other cultures to compare and understand own culture, summative </a:t>
            </a:r>
            <a:r>
              <a:rPr lang="en-US" baseline="0" dirty="0" err="1" smtClean="0"/>
              <a:t>eval</a:t>
            </a:r>
            <a:r>
              <a:rPr lang="en-US" baseline="0" dirty="0" smtClean="0"/>
              <a:t>.</a:t>
            </a:r>
          </a:p>
          <a:p>
            <a:r>
              <a:rPr lang="en-US" baseline="0" dirty="0" smtClean="0"/>
              <a:t>       SE: </a:t>
            </a:r>
            <a:r>
              <a:rPr lang="en-US" baseline="0" dirty="0" err="1" smtClean="0"/>
              <a:t>Ss</a:t>
            </a:r>
            <a:r>
              <a:rPr lang="en-US" baseline="0" dirty="0" smtClean="0"/>
              <a:t> raw material, </a:t>
            </a:r>
            <a:r>
              <a:rPr lang="en-US" baseline="0" dirty="0" err="1" smtClean="0"/>
              <a:t>Knowl</a:t>
            </a:r>
            <a:r>
              <a:rPr lang="en-US" baseline="0" dirty="0" smtClean="0"/>
              <a:t>. Universal, obj., helps to change </a:t>
            </a:r>
            <a:r>
              <a:rPr lang="en-US" baseline="0" dirty="0" err="1" smtClean="0"/>
              <a:t>behaviour</a:t>
            </a:r>
            <a:r>
              <a:rPr lang="en-US" baseline="0" dirty="0" smtClean="0"/>
              <a:t> and carry out tasks scientifically and efficiently to serve society,  standard normative </a:t>
            </a:r>
            <a:r>
              <a:rPr lang="en-US" baseline="0" dirty="0" err="1" smtClean="0"/>
              <a:t>asssment</a:t>
            </a:r>
            <a:r>
              <a:rPr lang="en-US" baseline="0" dirty="0" smtClean="0"/>
              <a:t> tools, T precise </a:t>
            </a:r>
            <a:r>
              <a:rPr lang="en-US" baseline="0" dirty="0" err="1" smtClean="0"/>
              <a:t>curr</a:t>
            </a:r>
            <a:r>
              <a:rPr lang="en-US" baseline="0" dirty="0" smtClean="0"/>
              <a:t> instruction and </a:t>
            </a:r>
            <a:r>
              <a:rPr lang="en-US" baseline="0" dirty="0" err="1" smtClean="0"/>
              <a:t>eval</a:t>
            </a:r>
            <a:r>
              <a:rPr lang="en-US" baseline="0" dirty="0" smtClean="0"/>
              <a:t>.</a:t>
            </a:r>
          </a:p>
          <a:p>
            <a:r>
              <a:rPr lang="en-US" baseline="0" dirty="0" smtClean="0"/>
              <a:t>       LC: Meaning making by </a:t>
            </a:r>
            <a:r>
              <a:rPr lang="en-US" baseline="0" dirty="0" err="1" smtClean="0"/>
              <a:t>Ss</a:t>
            </a:r>
            <a:r>
              <a:rPr lang="en-US" baseline="0" dirty="0" smtClean="0"/>
              <a:t>, T observes &amp; values Ss’ aims, designs experiences acc., </a:t>
            </a:r>
            <a:r>
              <a:rPr lang="en-US" baseline="0" dirty="0" err="1" smtClean="0"/>
              <a:t>eval</a:t>
            </a:r>
            <a:r>
              <a:rPr lang="en-US" baseline="0" dirty="0" smtClean="0"/>
              <a:t>. Reflective and formative, learn </a:t>
            </a:r>
            <a:r>
              <a:rPr lang="en-US" baseline="0" dirty="0" err="1" smtClean="0"/>
              <a:t>fr.</a:t>
            </a:r>
            <a:r>
              <a:rPr lang="en-US" baseline="0" dirty="0" smtClean="0"/>
              <a:t> Mistakes</a:t>
            </a:r>
          </a:p>
          <a:p>
            <a:r>
              <a:rPr lang="en-US" baseline="0" dirty="0" smtClean="0"/>
              <a:t>       SR: better society, T transfers knowledge, beliefs, values…, </a:t>
            </a:r>
            <a:r>
              <a:rPr lang="en-US" baseline="0" dirty="0" err="1" smtClean="0"/>
              <a:t>wholistic</a:t>
            </a:r>
            <a:r>
              <a:rPr lang="en-US" baseline="0" dirty="0" smtClean="0"/>
              <a:t> subjective evaluation </a:t>
            </a:r>
            <a:r>
              <a:rPr lang="en-US" baseline="0" dirty="0" err="1" smtClean="0"/>
              <a:t>tking</a:t>
            </a:r>
            <a:r>
              <a:rPr lang="en-US" baseline="0" dirty="0" smtClean="0"/>
              <a:t> social conditions into consideration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7245637-C0A7-4945-AFFD-589EA55E05B1}" type="slidenum">
              <a:rPr lang="tr-TR" smtClean="0"/>
              <a:pPr/>
              <a:t>9</a:t>
            </a:fld>
            <a:endParaRPr lang="tr-TR"/>
          </a:p>
        </p:txBody>
      </p:sp>
    </p:spTree>
    <p:extLst>
      <p:ext uri="{BB962C8B-B14F-4D97-AF65-F5344CB8AC3E}">
        <p14:creationId xmlns:p14="http://schemas.microsoft.com/office/powerpoint/2010/main" val="33232018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31" name="Rectangle 11"/>
          <p:cNvSpPr>
            <a:spLocks noChangeArrowheads="1"/>
          </p:cNvSpPr>
          <p:nvPr/>
        </p:nvSpPr>
        <p:spPr bwMode="auto">
          <a:xfrm>
            <a:off x="0" y="0"/>
            <a:ext cx="9144000" cy="692150"/>
          </a:xfrm>
          <a:prstGeom prst="rect">
            <a:avLst/>
          </a:prstGeom>
          <a:solidFill>
            <a:srgbClr val="000E78"/>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5134" name="Picture 14" descr="log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58738"/>
            <a:ext cx="3167062" cy="623887"/>
          </a:xfrm>
          <a:prstGeom prst="rect">
            <a:avLst/>
          </a:prstGeom>
          <a:noFill/>
          <a:extLst>
            <a:ext uri="{909E8E84-426E-40dd-AFC4-6F175D3DCCD1}">
              <a14:hiddenFill xmlns:a14="http://schemas.microsoft.com/office/drawing/2010/main" xmlns="">
                <a:solidFill>
                  <a:srgbClr val="FFFFFF"/>
                </a:solidFill>
              </a14:hiddenFill>
            </a:ext>
          </a:extLst>
        </p:spPr>
      </p:pic>
      <p:sp>
        <p:nvSpPr>
          <p:cNvPr id="5122" name="Rectangle 2"/>
          <p:cNvSpPr>
            <a:spLocks noChangeArrowheads="1"/>
          </p:cNvSpPr>
          <p:nvPr/>
        </p:nvSpPr>
        <p:spPr bwMode="auto">
          <a:xfrm>
            <a:off x="0" y="6308725"/>
            <a:ext cx="9144000" cy="549275"/>
          </a:xfrm>
          <a:prstGeom prst="rect">
            <a:avLst/>
          </a:prstGeom>
          <a:solidFill>
            <a:srgbClr val="000E7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23" name="Rectangle 3"/>
          <p:cNvSpPr>
            <a:spLocks noGrp="1" noChangeArrowheads="1"/>
          </p:cNvSpPr>
          <p:nvPr>
            <p:ph type="ctrTitle"/>
          </p:nvPr>
        </p:nvSpPr>
        <p:spPr>
          <a:xfrm>
            <a:off x="685800" y="1825625"/>
            <a:ext cx="7772400" cy="1470025"/>
          </a:xfrm>
        </p:spPr>
        <p:txBody>
          <a:bodyPr/>
          <a:lstStyle>
            <a:lvl1pPr algn="ctr">
              <a:defRPr sz="4400">
                <a:solidFill>
                  <a:srgbClr val="000E78"/>
                </a:solidFill>
              </a:defRPr>
            </a:lvl1pPr>
          </a:lstStyle>
          <a:p>
            <a:pPr lvl="0"/>
            <a:r>
              <a:rPr lang="en-US" noProof="0" smtClean="0"/>
              <a:t>Click to edit Master title style</a:t>
            </a:r>
          </a:p>
        </p:txBody>
      </p:sp>
      <p:sp>
        <p:nvSpPr>
          <p:cNvPr id="5124" name="Rectangle 4"/>
          <p:cNvSpPr>
            <a:spLocks noGrp="1" noChangeArrowheads="1"/>
          </p:cNvSpPr>
          <p:nvPr>
            <p:ph type="subTitle" idx="1"/>
          </p:nvPr>
        </p:nvSpPr>
        <p:spPr>
          <a:xfrm>
            <a:off x="1371600" y="3581400"/>
            <a:ext cx="6400800" cy="1752600"/>
          </a:xfrm>
        </p:spPr>
        <p:txBody>
          <a:bodyPr/>
          <a:lstStyle>
            <a:lvl1pPr marL="0" indent="0" algn="ctr">
              <a:buFont typeface="Verdana" charset="0"/>
              <a:buNone/>
              <a:defRPr>
                <a:solidFill>
                  <a:srgbClr val="333333"/>
                </a:solidFill>
              </a:defRPr>
            </a:lvl1pPr>
          </a:lstStyle>
          <a:p>
            <a:pPr lvl="0"/>
            <a:r>
              <a:rPr lang="en-US" noProof="0" smtClean="0"/>
              <a:t>Click to edit Master subtitle style</a:t>
            </a:r>
          </a:p>
        </p:txBody>
      </p:sp>
      <p:sp>
        <p:nvSpPr>
          <p:cNvPr id="5125" name="Rectangle 5"/>
          <p:cNvSpPr>
            <a:spLocks noGrp="1" noChangeArrowheads="1"/>
          </p:cNvSpPr>
          <p:nvPr>
            <p:ph type="dt" sz="half" idx="2"/>
          </p:nvPr>
        </p:nvSpPr>
        <p:spPr>
          <a:xfrm>
            <a:off x="457200" y="6334125"/>
            <a:ext cx="2133600" cy="476250"/>
          </a:xfrm>
        </p:spPr>
        <p:txBody>
          <a:bodyPr/>
          <a:lstStyle>
            <a:lvl1pPr>
              <a:defRPr/>
            </a:lvl1pPr>
          </a:lstStyle>
          <a:p>
            <a:fld id="{F2D3402D-1AD7-6647-975E-936194B2DC0C}" type="datetime4">
              <a:rPr lang="tr-TR" smtClean="0"/>
              <a:t>3 Nisan 2015</a:t>
            </a:fld>
            <a:endParaRPr lang="en-US"/>
          </a:p>
        </p:txBody>
      </p:sp>
      <p:sp>
        <p:nvSpPr>
          <p:cNvPr id="5126" name="Rectangle 6"/>
          <p:cNvSpPr>
            <a:spLocks noGrp="1" noChangeArrowheads="1"/>
          </p:cNvSpPr>
          <p:nvPr>
            <p:ph type="ftr" sz="quarter" idx="3"/>
          </p:nvPr>
        </p:nvSpPr>
        <p:spPr>
          <a:xfrm>
            <a:off x="3124200" y="6334125"/>
            <a:ext cx="2895600" cy="476250"/>
          </a:xfrm>
        </p:spPr>
        <p:txBody>
          <a:bodyPr/>
          <a:lstStyle>
            <a:lvl1pPr>
              <a:defRPr/>
            </a:lvl1pPr>
          </a:lstStyle>
          <a:p>
            <a:r>
              <a:rPr lang="en-US" smtClean="0"/>
              <a:t>IB Day, AREL Schools</a:t>
            </a:r>
            <a:endParaRPr lang="en-US"/>
          </a:p>
        </p:txBody>
      </p:sp>
      <p:sp>
        <p:nvSpPr>
          <p:cNvPr id="5127" name="Rectangle 7"/>
          <p:cNvSpPr>
            <a:spLocks noGrp="1" noChangeArrowheads="1"/>
          </p:cNvSpPr>
          <p:nvPr>
            <p:ph type="sldNum" sz="quarter" idx="4"/>
          </p:nvPr>
        </p:nvSpPr>
        <p:spPr>
          <a:xfrm>
            <a:off x="6553200" y="6334125"/>
            <a:ext cx="2133600" cy="476250"/>
          </a:xfrm>
        </p:spPr>
        <p:txBody>
          <a:bodyPr/>
          <a:lstStyle>
            <a:lvl1pPr>
              <a:defRPr/>
            </a:lvl1pPr>
          </a:lstStyle>
          <a:p>
            <a:fld id="{3572BA34-0AD8-C548-9274-F28A924E7329}" type="slidenum">
              <a:rPr lang="en-US"/>
              <a:pPr/>
              <a:t>‹#›</a:t>
            </a:fld>
            <a:endParaRPr lang="en-US"/>
          </a:p>
        </p:txBody>
      </p:sp>
      <p:sp>
        <p:nvSpPr>
          <p:cNvPr id="5132" name="Line 12"/>
          <p:cNvSpPr>
            <a:spLocks noChangeShapeType="1"/>
          </p:cNvSpPr>
          <p:nvPr/>
        </p:nvSpPr>
        <p:spPr bwMode="auto">
          <a:xfrm>
            <a:off x="0" y="692150"/>
            <a:ext cx="9144000" cy="0"/>
          </a:xfrm>
          <a:prstGeom prst="line">
            <a:avLst/>
          </a:prstGeom>
          <a:noFill/>
          <a:ln w="508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5136" name="Line 16"/>
          <p:cNvSpPr>
            <a:spLocks noChangeShapeType="1"/>
          </p:cNvSpPr>
          <p:nvPr/>
        </p:nvSpPr>
        <p:spPr bwMode="auto">
          <a:xfrm>
            <a:off x="971550" y="2971800"/>
            <a:ext cx="7200900" cy="0"/>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a:defRPr/>
            </a:lvl1pPr>
          </a:lstStyle>
          <a:p>
            <a:fld id="{F44209C0-FC40-B146-AF17-9F982AB8BE05}" type="datetime4">
              <a:rPr lang="tr-TR" smtClean="0"/>
              <a:t>3 Nisan 2015</a:t>
            </a:fld>
            <a:endParaRPr lang="en-US"/>
          </a:p>
        </p:txBody>
      </p:sp>
      <p:sp>
        <p:nvSpPr>
          <p:cNvPr id="5" name="Footer Placeholder 4"/>
          <p:cNvSpPr>
            <a:spLocks noGrp="1"/>
          </p:cNvSpPr>
          <p:nvPr>
            <p:ph type="ftr" sz="quarter" idx="11"/>
          </p:nvPr>
        </p:nvSpPr>
        <p:spPr/>
        <p:txBody>
          <a:bodyPr/>
          <a:lstStyle>
            <a:lvl1pPr>
              <a:defRPr/>
            </a:lvl1pPr>
          </a:lstStyle>
          <a:p>
            <a:r>
              <a:rPr lang="en-US" smtClean="0"/>
              <a:t>IB Day, AREL Schools</a:t>
            </a:r>
            <a:endParaRPr lang="en-US"/>
          </a:p>
        </p:txBody>
      </p:sp>
      <p:sp>
        <p:nvSpPr>
          <p:cNvPr id="6" name="Slide Number Placeholder 5"/>
          <p:cNvSpPr>
            <a:spLocks noGrp="1"/>
          </p:cNvSpPr>
          <p:nvPr>
            <p:ph type="sldNum" sz="quarter" idx="12"/>
          </p:nvPr>
        </p:nvSpPr>
        <p:spPr/>
        <p:txBody>
          <a:bodyPr/>
          <a:lstStyle>
            <a:lvl1pPr>
              <a:defRPr/>
            </a:lvl1pPr>
          </a:lstStyle>
          <a:p>
            <a:fld id="{671435B6-50D5-964B-80DA-F8DBF8D56136}" type="slidenum">
              <a:rPr lang="en-US"/>
              <a:pPr/>
              <a:t>‹#›</a:t>
            </a:fld>
            <a:endParaRPr lang="en-US"/>
          </a:p>
        </p:txBody>
      </p:sp>
    </p:spTree>
    <p:extLst>
      <p:ext uri="{BB962C8B-B14F-4D97-AF65-F5344CB8AC3E}">
        <p14:creationId xmlns:p14="http://schemas.microsoft.com/office/powerpoint/2010/main" val="2476341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8350"/>
            <a:ext cx="2057400" cy="5357813"/>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768350"/>
            <a:ext cx="6019800" cy="5357813"/>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a:defRPr/>
            </a:lvl1pPr>
          </a:lstStyle>
          <a:p>
            <a:fld id="{FFBEDE43-7C32-0541-B464-8F1D16CB32F4}" type="datetime4">
              <a:rPr lang="tr-TR" smtClean="0"/>
              <a:t>3 Nisan 2015</a:t>
            </a:fld>
            <a:endParaRPr lang="en-US"/>
          </a:p>
        </p:txBody>
      </p:sp>
      <p:sp>
        <p:nvSpPr>
          <p:cNvPr id="5" name="Footer Placeholder 4"/>
          <p:cNvSpPr>
            <a:spLocks noGrp="1"/>
          </p:cNvSpPr>
          <p:nvPr>
            <p:ph type="ftr" sz="quarter" idx="11"/>
          </p:nvPr>
        </p:nvSpPr>
        <p:spPr/>
        <p:txBody>
          <a:bodyPr/>
          <a:lstStyle>
            <a:lvl1pPr>
              <a:defRPr/>
            </a:lvl1pPr>
          </a:lstStyle>
          <a:p>
            <a:r>
              <a:rPr lang="en-US" smtClean="0"/>
              <a:t>IB Day, AREL Schools</a:t>
            </a:r>
            <a:endParaRPr lang="en-US"/>
          </a:p>
        </p:txBody>
      </p:sp>
      <p:sp>
        <p:nvSpPr>
          <p:cNvPr id="6" name="Slide Number Placeholder 5"/>
          <p:cNvSpPr>
            <a:spLocks noGrp="1"/>
          </p:cNvSpPr>
          <p:nvPr>
            <p:ph type="sldNum" sz="quarter" idx="12"/>
          </p:nvPr>
        </p:nvSpPr>
        <p:spPr/>
        <p:txBody>
          <a:bodyPr/>
          <a:lstStyle>
            <a:lvl1pPr>
              <a:defRPr/>
            </a:lvl1pPr>
          </a:lstStyle>
          <a:p>
            <a:fld id="{E2DFB83B-94F9-FF46-BF4B-B27A39927B4C}" type="slidenum">
              <a:rPr lang="en-US"/>
              <a:pPr/>
              <a:t>‹#›</a:t>
            </a:fld>
            <a:endParaRPr lang="en-US"/>
          </a:p>
        </p:txBody>
      </p:sp>
    </p:spTree>
    <p:extLst>
      <p:ext uri="{BB962C8B-B14F-4D97-AF65-F5344CB8AC3E}">
        <p14:creationId xmlns:p14="http://schemas.microsoft.com/office/powerpoint/2010/main" val="3974066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a:defRPr/>
            </a:lvl1pPr>
          </a:lstStyle>
          <a:p>
            <a:fld id="{59A6CC27-9D68-B24C-AFA4-C6279F9D4E73}" type="datetime4">
              <a:rPr lang="tr-TR" smtClean="0"/>
              <a:t>3 Nisan 2015</a:t>
            </a:fld>
            <a:endParaRPr lang="en-US"/>
          </a:p>
        </p:txBody>
      </p:sp>
      <p:sp>
        <p:nvSpPr>
          <p:cNvPr id="5" name="Footer Placeholder 4"/>
          <p:cNvSpPr>
            <a:spLocks noGrp="1"/>
          </p:cNvSpPr>
          <p:nvPr>
            <p:ph type="ftr" sz="quarter" idx="11"/>
          </p:nvPr>
        </p:nvSpPr>
        <p:spPr/>
        <p:txBody>
          <a:bodyPr/>
          <a:lstStyle>
            <a:lvl1pPr>
              <a:defRPr/>
            </a:lvl1pPr>
          </a:lstStyle>
          <a:p>
            <a:r>
              <a:rPr lang="en-US" smtClean="0"/>
              <a:t>IB Day, AREL Schools</a:t>
            </a:r>
            <a:endParaRPr lang="en-US"/>
          </a:p>
        </p:txBody>
      </p:sp>
      <p:sp>
        <p:nvSpPr>
          <p:cNvPr id="6" name="Slide Number Placeholder 5"/>
          <p:cNvSpPr>
            <a:spLocks noGrp="1"/>
          </p:cNvSpPr>
          <p:nvPr>
            <p:ph type="sldNum" sz="quarter" idx="12"/>
          </p:nvPr>
        </p:nvSpPr>
        <p:spPr/>
        <p:txBody>
          <a:bodyPr/>
          <a:lstStyle>
            <a:lvl1pPr>
              <a:defRPr/>
            </a:lvl1pPr>
          </a:lstStyle>
          <a:p>
            <a:fld id="{5E62D32D-6D24-B742-966A-8B1E898687FB}" type="slidenum">
              <a:rPr lang="en-US"/>
              <a:pPr/>
              <a:t>‹#›</a:t>
            </a:fld>
            <a:endParaRPr lang="en-US"/>
          </a:p>
        </p:txBody>
      </p:sp>
    </p:spTree>
    <p:extLst>
      <p:ext uri="{BB962C8B-B14F-4D97-AF65-F5344CB8AC3E}">
        <p14:creationId xmlns:p14="http://schemas.microsoft.com/office/powerpoint/2010/main" val="2803605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Click to edit Master text styles</a:t>
            </a:r>
          </a:p>
        </p:txBody>
      </p:sp>
      <p:sp>
        <p:nvSpPr>
          <p:cNvPr id="4" name="Date Placeholder 3"/>
          <p:cNvSpPr>
            <a:spLocks noGrp="1"/>
          </p:cNvSpPr>
          <p:nvPr>
            <p:ph type="dt" sz="half" idx="10"/>
          </p:nvPr>
        </p:nvSpPr>
        <p:spPr/>
        <p:txBody>
          <a:bodyPr/>
          <a:lstStyle>
            <a:lvl1pPr>
              <a:defRPr/>
            </a:lvl1pPr>
          </a:lstStyle>
          <a:p>
            <a:fld id="{78F383AF-77F2-424A-BEAD-1684D87611C4}" type="datetime4">
              <a:rPr lang="tr-TR" smtClean="0"/>
              <a:t>3 Nisan 2015</a:t>
            </a:fld>
            <a:endParaRPr lang="en-US"/>
          </a:p>
        </p:txBody>
      </p:sp>
      <p:sp>
        <p:nvSpPr>
          <p:cNvPr id="5" name="Footer Placeholder 4"/>
          <p:cNvSpPr>
            <a:spLocks noGrp="1"/>
          </p:cNvSpPr>
          <p:nvPr>
            <p:ph type="ftr" sz="quarter" idx="11"/>
          </p:nvPr>
        </p:nvSpPr>
        <p:spPr/>
        <p:txBody>
          <a:bodyPr/>
          <a:lstStyle>
            <a:lvl1pPr>
              <a:defRPr/>
            </a:lvl1pPr>
          </a:lstStyle>
          <a:p>
            <a:r>
              <a:rPr lang="en-US" smtClean="0"/>
              <a:t>IB Day, AREL Schools</a:t>
            </a:r>
            <a:endParaRPr lang="en-US"/>
          </a:p>
        </p:txBody>
      </p:sp>
      <p:sp>
        <p:nvSpPr>
          <p:cNvPr id="6" name="Slide Number Placeholder 5"/>
          <p:cNvSpPr>
            <a:spLocks noGrp="1"/>
          </p:cNvSpPr>
          <p:nvPr>
            <p:ph type="sldNum" sz="quarter" idx="12"/>
          </p:nvPr>
        </p:nvSpPr>
        <p:spPr/>
        <p:txBody>
          <a:bodyPr/>
          <a:lstStyle>
            <a:lvl1pPr>
              <a:defRPr/>
            </a:lvl1pPr>
          </a:lstStyle>
          <a:p>
            <a:fld id="{A8C0AAE7-53AE-F345-B336-B8D7E73885AA}" type="slidenum">
              <a:rPr lang="en-US"/>
              <a:pPr/>
              <a:t>‹#›</a:t>
            </a:fld>
            <a:endParaRPr lang="en-US"/>
          </a:p>
        </p:txBody>
      </p:sp>
    </p:spTree>
    <p:extLst>
      <p:ext uri="{BB962C8B-B14F-4D97-AF65-F5344CB8AC3E}">
        <p14:creationId xmlns:p14="http://schemas.microsoft.com/office/powerpoint/2010/main" val="485616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lvl1pPr>
              <a:defRPr/>
            </a:lvl1pPr>
          </a:lstStyle>
          <a:p>
            <a:fld id="{E788FC38-67F9-EE41-A78F-BB00DCDD26A8}" type="datetime4">
              <a:rPr lang="tr-TR" smtClean="0"/>
              <a:t>3 Nisan 2015</a:t>
            </a:fld>
            <a:endParaRPr lang="en-US"/>
          </a:p>
        </p:txBody>
      </p:sp>
      <p:sp>
        <p:nvSpPr>
          <p:cNvPr id="6" name="Footer Placeholder 5"/>
          <p:cNvSpPr>
            <a:spLocks noGrp="1"/>
          </p:cNvSpPr>
          <p:nvPr>
            <p:ph type="ftr" sz="quarter" idx="11"/>
          </p:nvPr>
        </p:nvSpPr>
        <p:spPr/>
        <p:txBody>
          <a:bodyPr/>
          <a:lstStyle>
            <a:lvl1pPr>
              <a:defRPr/>
            </a:lvl1pPr>
          </a:lstStyle>
          <a:p>
            <a:r>
              <a:rPr lang="en-US" smtClean="0"/>
              <a:t>IB Day, AREL Schools</a:t>
            </a:r>
            <a:endParaRPr lang="en-US"/>
          </a:p>
        </p:txBody>
      </p:sp>
      <p:sp>
        <p:nvSpPr>
          <p:cNvPr id="7" name="Slide Number Placeholder 6"/>
          <p:cNvSpPr>
            <a:spLocks noGrp="1"/>
          </p:cNvSpPr>
          <p:nvPr>
            <p:ph type="sldNum" sz="quarter" idx="12"/>
          </p:nvPr>
        </p:nvSpPr>
        <p:spPr/>
        <p:txBody>
          <a:bodyPr/>
          <a:lstStyle>
            <a:lvl1pPr>
              <a:defRPr/>
            </a:lvl1pPr>
          </a:lstStyle>
          <a:p>
            <a:fld id="{8EABEB89-8F34-D04E-ACBF-3FA44C607DA5}" type="slidenum">
              <a:rPr lang="en-US"/>
              <a:pPr/>
              <a:t>‹#›</a:t>
            </a:fld>
            <a:endParaRPr lang="en-US"/>
          </a:p>
        </p:txBody>
      </p:sp>
    </p:spTree>
    <p:extLst>
      <p:ext uri="{BB962C8B-B14F-4D97-AF65-F5344CB8AC3E}">
        <p14:creationId xmlns:p14="http://schemas.microsoft.com/office/powerpoint/2010/main" val="222207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lvl1pPr>
              <a:defRPr/>
            </a:lvl1pPr>
          </a:lstStyle>
          <a:p>
            <a:fld id="{2EFF638F-DD30-7545-BEEB-5DEF46AF596B}" type="datetime4">
              <a:rPr lang="tr-TR" smtClean="0"/>
              <a:t>3 Nisan 2015</a:t>
            </a:fld>
            <a:endParaRPr lang="en-US"/>
          </a:p>
        </p:txBody>
      </p:sp>
      <p:sp>
        <p:nvSpPr>
          <p:cNvPr id="8" name="Footer Placeholder 7"/>
          <p:cNvSpPr>
            <a:spLocks noGrp="1"/>
          </p:cNvSpPr>
          <p:nvPr>
            <p:ph type="ftr" sz="quarter" idx="11"/>
          </p:nvPr>
        </p:nvSpPr>
        <p:spPr/>
        <p:txBody>
          <a:bodyPr/>
          <a:lstStyle>
            <a:lvl1pPr>
              <a:defRPr/>
            </a:lvl1pPr>
          </a:lstStyle>
          <a:p>
            <a:r>
              <a:rPr lang="en-US" smtClean="0"/>
              <a:t>IB Day, AREL Schools</a:t>
            </a:r>
            <a:endParaRPr lang="en-US"/>
          </a:p>
        </p:txBody>
      </p:sp>
      <p:sp>
        <p:nvSpPr>
          <p:cNvPr id="9" name="Slide Number Placeholder 8"/>
          <p:cNvSpPr>
            <a:spLocks noGrp="1"/>
          </p:cNvSpPr>
          <p:nvPr>
            <p:ph type="sldNum" sz="quarter" idx="12"/>
          </p:nvPr>
        </p:nvSpPr>
        <p:spPr/>
        <p:txBody>
          <a:bodyPr/>
          <a:lstStyle>
            <a:lvl1pPr>
              <a:defRPr/>
            </a:lvl1pPr>
          </a:lstStyle>
          <a:p>
            <a:fld id="{F87E94DB-6850-AD4E-AA72-373F06727FBF}" type="slidenum">
              <a:rPr lang="en-US"/>
              <a:pPr/>
              <a:t>‹#›</a:t>
            </a:fld>
            <a:endParaRPr lang="en-US"/>
          </a:p>
        </p:txBody>
      </p:sp>
    </p:spTree>
    <p:extLst>
      <p:ext uri="{BB962C8B-B14F-4D97-AF65-F5344CB8AC3E}">
        <p14:creationId xmlns:p14="http://schemas.microsoft.com/office/powerpoint/2010/main" val="2993662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EE34D0BF-1D33-0849-80FB-A1F5225429C9}" type="datetime4">
              <a:rPr lang="tr-TR" smtClean="0"/>
              <a:t>3 Nisan 2015</a:t>
            </a:fld>
            <a:endParaRPr lang="en-US"/>
          </a:p>
        </p:txBody>
      </p:sp>
      <p:sp>
        <p:nvSpPr>
          <p:cNvPr id="4" name="Footer Placeholder 3"/>
          <p:cNvSpPr>
            <a:spLocks noGrp="1"/>
          </p:cNvSpPr>
          <p:nvPr>
            <p:ph type="ftr" sz="quarter" idx="11"/>
          </p:nvPr>
        </p:nvSpPr>
        <p:spPr/>
        <p:txBody>
          <a:bodyPr/>
          <a:lstStyle>
            <a:lvl1pPr>
              <a:defRPr/>
            </a:lvl1pPr>
          </a:lstStyle>
          <a:p>
            <a:r>
              <a:rPr lang="en-US" smtClean="0"/>
              <a:t>IB Day, AREL Schools</a:t>
            </a:r>
            <a:endParaRPr lang="en-US"/>
          </a:p>
        </p:txBody>
      </p:sp>
      <p:sp>
        <p:nvSpPr>
          <p:cNvPr id="5" name="Slide Number Placeholder 4"/>
          <p:cNvSpPr>
            <a:spLocks noGrp="1"/>
          </p:cNvSpPr>
          <p:nvPr>
            <p:ph type="sldNum" sz="quarter" idx="12"/>
          </p:nvPr>
        </p:nvSpPr>
        <p:spPr/>
        <p:txBody>
          <a:bodyPr/>
          <a:lstStyle>
            <a:lvl1pPr>
              <a:defRPr/>
            </a:lvl1pPr>
          </a:lstStyle>
          <a:p>
            <a:fld id="{647BB3A6-AE78-9B4C-9987-F45CDA7918A4}" type="slidenum">
              <a:rPr lang="en-US"/>
              <a:pPr/>
              <a:t>‹#›</a:t>
            </a:fld>
            <a:endParaRPr lang="en-US"/>
          </a:p>
        </p:txBody>
      </p:sp>
    </p:spTree>
    <p:extLst>
      <p:ext uri="{BB962C8B-B14F-4D97-AF65-F5344CB8AC3E}">
        <p14:creationId xmlns:p14="http://schemas.microsoft.com/office/powerpoint/2010/main" val="501848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92824BE-9B18-5E49-8E1E-2F25384ECB5F}" type="datetime4">
              <a:rPr lang="tr-TR" smtClean="0"/>
              <a:t>3 Nisan 2015</a:t>
            </a:fld>
            <a:endParaRPr lang="en-US"/>
          </a:p>
        </p:txBody>
      </p:sp>
      <p:sp>
        <p:nvSpPr>
          <p:cNvPr id="3" name="Footer Placeholder 2"/>
          <p:cNvSpPr>
            <a:spLocks noGrp="1"/>
          </p:cNvSpPr>
          <p:nvPr>
            <p:ph type="ftr" sz="quarter" idx="11"/>
          </p:nvPr>
        </p:nvSpPr>
        <p:spPr/>
        <p:txBody>
          <a:bodyPr/>
          <a:lstStyle>
            <a:lvl1pPr>
              <a:defRPr/>
            </a:lvl1pPr>
          </a:lstStyle>
          <a:p>
            <a:r>
              <a:rPr lang="en-US" smtClean="0"/>
              <a:t>IB Day, AREL Schools</a:t>
            </a:r>
            <a:endParaRPr lang="en-US"/>
          </a:p>
        </p:txBody>
      </p:sp>
      <p:sp>
        <p:nvSpPr>
          <p:cNvPr id="4" name="Slide Number Placeholder 3"/>
          <p:cNvSpPr>
            <a:spLocks noGrp="1"/>
          </p:cNvSpPr>
          <p:nvPr>
            <p:ph type="sldNum" sz="quarter" idx="12"/>
          </p:nvPr>
        </p:nvSpPr>
        <p:spPr/>
        <p:txBody>
          <a:bodyPr/>
          <a:lstStyle>
            <a:lvl1pPr>
              <a:defRPr/>
            </a:lvl1pPr>
          </a:lstStyle>
          <a:p>
            <a:fld id="{818C5606-E8C0-DA48-B814-9A33C0A2F01E}" type="slidenum">
              <a:rPr lang="en-US"/>
              <a:pPr/>
              <a:t>‹#›</a:t>
            </a:fld>
            <a:endParaRPr lang="en-US"/>
          </a:p>
        </p:txBody>
      </p:sp>
    </p:spTree>
    <p:extLst>
      <p:ext uri="{BB962C8B-B14F-4D97-AF65-F5344CB8AC3E}">
        <p14:creationId xmlns:p14="http://schemas.microsoft.com/office/powerpoint/2010/main" val="1709958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lvl1pPr>
              <a:defRPr/>
            </a:lvl1pPr>
          </a:lstStyle>
          <a:p>
            <a:fld id="{495D70E3-1F50-6741-919E-7AD5F4ACF5A7}" type="datetime4">
              <a:rPr lang="tr-TR" smtClean="0"/>
              <a:t>3 Nisan 2015</a:t>
            </a:fld>
            <a:endParaRPr lang="en-US"/>
          </a:p>
        </p:txBody>
      </p:sp>
      <p:sp>
        <p:nvSpPr>
          <p:cNvPr id="6" name="Footer Placeholder 5"/>
          <p:cNvSpPr>
            <a:spLocks noGrp="1"/>
          </p:cNvSpPr>
          <p:nvPr>
            <p:ph type="ftr" sz="quarter" idx="11"/>
          </p:nvPr>
        </p:nvSpPr>
        <p:spPr/>
        <p:txBody>
          <a:bodyPr/>
          <a:lstStyle>
            <a:lvl1pPr>
              <a:defRPr/>
            </a:lvl1pPr>
          </a:lstStyle>
          <a:p>
            <a:r>
              <a:rPr lang="en-US" smtClean="0"/>
              <a:t>IB Day, AREL Schools</a:t>
            </a:r>
            <a:endParaRPr lang="en-US"/>
          </a:p>
        </p:txBody>
      </p:sp>
      <p:sp>
        <p:nvSpPr>
          <p:cNvPr id="7" name="Slide Number Placeholder 6"/>
          <p:cNvSpPr>
            <a:spLocks noGrp="1"/>
          </p:cNvSpPr>
          <p:nvPr>
            <p:ph type="sldNum" sz="quarter" idx="12"/>
          </p:nvPr>
        </p:nvSpPr>
        <p:spPr/>
        <p:txBody>
          <a:bodyPr/>
          <a:lstStyle>
            <a:lvl1pPr>
              <a:defRPr/>
            </a:lvl1pPr>
          </a:lstStyle>
          <a:p>
            <a:fld id="{F0C93985-193C-AA46-8CFA-7FFEDE739279}" type="slidenum">
              <a:rPr lang="en-US"/>
              <a:pPr/>
              <a:t>‹#›</a:t>
            </a:fld>
            <a:endParaRPr lang="en-US"/>
          </a:p>
        </p:txBody>
      </p:sp>
    </p:spTree>
    <p:extLst>
      <p:ext uri="{BB962C8B-B14F-4D97-AF65-F5344CB8AC3E}">
        <p14:creationId xmlns:p14="http://schemas.microsoft.com/office/powerpoint/2010/main" val="423838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lvl1pPr>
              <a:defRPr/>
            </a:lvl1pPr>
          </a:lstStyle>
          <a:p>
            <a:fld id="{5830E9F6-6473-3D4D-AC03-74F5F1675115}" type="datetime4">
              <a:rPr lang="tr-TR" smtClean="0"/>
              <a:t>3 Nisan 2015</a:t>
            </a:fld>
            <a:endParaRPr lang="en-US"/>
          </a:p>
        </p:txBody>
      </p:sp>
      <p:sp>
        <p:nvSpPr>
          <p:cNvPr id="6" name="Footer Placeholder 5"/>
          <p:cNvSpPr>
            <a:spLocks noGrp="1"/>
          </p:cNvSpPr>
          <p:nvPr>
            <p:ph type="ftr" sz="quarter" idx="11"/>
          </p:nvPr>
        </p:nvSpPr>
        <p:spPr/>
        <p:txBody>
          <a:bodyPr/>
          <a:lstStyle>
            <a:lvl1pPr>
              <a:defRPr/>
            </a:lvl1pPr>
          </a:lstStyle>
          <a:p>
            <a:r>
              <a:rPr lang="en-US" smtClean="0"/>
              <a:t>IB Day, AREL Schools</a:t>
            </a:r>
            <a:endParaRPr lang="en-US"/>
          </a:p>
        </p:txBody>
      </p:sp>
      <p:sp>
        <p:nvSpPr>
          <p:cNvPr id="7" name="Slide Number Placeholder 6"/>
          <p:cNvSpPr>
            <a:spLocks noGrp="1"/>
          </p:cNvSpPr>
          <p:nvPr>
            <p:ph type="sldNum" sz="quarter" idx="12"/>
          </p:nvPr>
        </p:nvSpPr>
        <p:spPr/>
        <p:txBody>
          <a:bodyPr/>
          <a:lstStyle>
            <a:lvl1pPr>
              <a:defRPr/>
            </a:lvl1pPr>
          </a:lstStyle>
          <a:p>
            <a:fld id="{1BAAE93D-B75F-4D48-A479-1BA7BC51F42F}" type="slidenum">
              <a:rPr lang="en-US"/>
              <a:pPr/>
              <a:t>‹#›</a:t>
            </a:fld>
            <a:endParaRPr lang="en-US"/>
          </a:p>
        </p:txBody>
      </p:sp>
    </p:spTree>
    <p:extLst>
      <p:ext uri="{BB962C8B-B14F-4D97-AF65-F5344CB8AC3E}">
        <p14:creationId xmlns:p14="http://schemas.microsoft.com/office/powerpoint/2010/main" val="1846042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sp>
        <p:nvSpPr>
          <p:cNvPr id="4110" name="Rectangle 14"/>
          <p:cNvSpPr>
            <a:spLocks noChangeArrowheads="1"/>
          </p:cNvSpPr>
          <p:nvPr/>
        </p:nvSpPr>
        <p:spPr bwMode="auto">
          <a:xfrm>
            <a:off x="0" y="692150"/>
            <a:ext cx="9144000" cy="692150"/>
          </a:xfrm>
          <a:prstGeom prst="rect">
            <a:avLst/>
          </a:prstGeom>
          <a:solidFill>
            <a:srgbClr val="777777"/>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7" name="Rectangle 11"/>
          <p:cNvSpPr>
            <a:spLocks noChangeArrowheads="1"/>
          </p:cNvSpPr>
          <p:nvPr/>
        </p:nvSpPr>
        <p:spPr bwMode="auto">
          <a:xfrm>
            <a:off x="0" y="6308725"/>
            <a:ext cx="9144000" cy="549275"/>
          </a:xfrm>
          <a:prstGeom prst="rect">
            <a:avLst/>
          </a:prstGeom>
          <a:solidFill>
            <a:srgbClr val="000E7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5" name="Rectangle 9"/>
          <p:cNvSpPr>
            <a:spLocks noChangeArrowheads="1"/>
          </p:cNvSpPr>
          <p:nvPr/>
        </p:nvSpPr>
        <p:spPr bwMode="auto">
          <a:xfrm>
            <a:off x="0" y="0"/>
            <a:ext cx="9144000" cy="692150"/>
          </a:xfrm>
          <a:prstGeom prst="rect">
            <a:avLst/>
          </a:prstGeom>
          <a:solidFill>
            <a:srgbClr val="000E78"/>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0" name="Rectangle 4"/>
          <p:cNvSpPr>
            <a:spLocks noGrp="1" noChangeArrowheads="1"/>
          </p:cNvSpPr>
          <p:nvPr>
            <p:ph type="title"/>
          </p:nvPr>
        </p:nvSpPr>
        <p:spPr bwMode="auto">
          <a:xfrm>
            <a:off x="468313" y="768350"/>
            <a:ext cx="8207375"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pAutoFit/>
          </a:bodyPr>
          <a:lstStyle/>
          <a:p>
            <a:pPr lvl="0"/>
            <a:r>
              <a:rPr lang="en-US"/>
              <a:t>Click to add title…</a:t>
            </a:r>
          </a:p>
        </p:txBody>
      </p:sp>
      <p:sp>
        <p:nvSpPr>
          <p:cNvPr id="4101" name="Rectangle 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dt" sz="half" idx="2"/>
          </p:nvPr>
        </p:nvSpPr>
        <p:spPr bwMode="auto">
          <a:xfrm>
            <a:off x="457200" y="6338888"/>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solidFill>
                  <a:srgbClr val="CCCCCC"/>
                </a:solidFill>
              </a:defRPr>
            </a:lvl1pPr>
          </a:lstStyle>
          <a:p>
            <a:fld id="{DC02E8C0-FED7-A946-BE3B-B94BD11DB4CF}" type="datetime4">
              <a:rPr lang="tr-TR" smtClean="0"/>
              <a:t>3 Nisan 2015</a:t>
            </a:fld>
            <a:endParaRPr lang="en-US"/>
          </a:p>
        </p:txBody>
      </p:sp>
      <p:sp>
        <p:nvSpPr>
          <p:cNvPr id="4103" name="Rectangle 7"/>
          <p:cNvSpPr>
            <a:spLocks noGrp="1" noChangeArrowheads="1"/>
          </p:cNvSpPr>
          <p:nvPr>
            <p:ph type="ftr" sz="quarter" idx="3"/>
          </p:nvPr>
        </p:nvSpPr>
        <p:spPr bwMode="auto">
          <a:xfrm>
            <a:off x="3124200" y="6338888"/>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200">
                <a:solidFill>
                  <a:srgbClr val="CCCCCC"/>
                </a:solidFill>
              </a:defRPr>
            </a:lvl1pPr>
          </a:lstStyle>
          <a:p>
            <a:r>
              <a:rPr lang="en-US" smtClean="0"/>
              <a:t>IB Day, AREL Schools</a:t>
            </a:r>
            <a:endParaRPr lang="en-US"/>
          </a:p>
        </p:txBody>
      </p:sp>
      <p:sp>
        <p:nvSpPr>
          <p:cNvPr id="4104" name="Rectangle 8"/>
          <p:cNvSpPr>
            <a:spLocks noGrp="1" noChangeArrowheads="1"/>
          </p:cNvSpPr>
          <p:nvPr>
            <p:ph type="sldNum" sz="quarter" idx="4"/>
          </p:nvPr>
        </p:nvSpPr>
        <p:spPr bwMode="auto">
          <a:xfrm>
            <a:off x="6553200" y="6338888"/>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solidFill>
                  <a:srgbClr val="CCCCCC"/>
                </a:solidFill>
              </a:defRPr>
            </a:lvl1pPr>
          </a:lstStyle>
          <a:p>
            <a:fld id="{2E369792-274D-7044-8FF7-39CF07C17EC8}" type="slidenum">
              <a:rPr lang="en-US"/>
              <a:pPr/>
              <a:t>‹#›</a:t>
            </a:fld>
            <a:endParaRPr lang="en-US"/>
          </a:p>
        </p:txBody>
      </p:sp>
      <p:pic>
        <p:nvPicPr>
          <p:cNvPr id="4106" name="Picture 10" descr="logo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513" y="58738"/>
            <a:ext cx="3167062" cy="623887"/>
          </a:xfrm>
          <a:prstGeom prst="rect">
            <a:avLst/>
          </a:prstGeom>
          <a:noFill/>
          <a:extLst>
            <a:ext uri="{909E8E84-426E-40dd-AFC4-6F175D3DCCD1}">
              <a14:hiddenFill xmlns:a14="http://schemas.microsoft.com/office/drawing/2010/main" xmlns="">
                <a:solidFill>
                  <a:srgbClr val="FFFFFF"/>
                </a:solidFill>
              </a14:hiddenFill>
            </a:ext>
          </a:extLst>
        </p:spPr>
      </p:pic>
      <p:sp>
        <p:nvSpPr>
          <p:cNvPr id="4108" name="Line 12"/>
          <p:cNvSpPr>
            <a:spLocks noChangeShapeType="1"/>
          </p:cNvSpPr>
          <p:nvPr/>
        </p:nvSpPr>
        <p:spPr bwMode="auto">
          <a:xfrm>
            <a:off x="0" y="682625"/>
            <a:ext cx="9144000" cy="0"/>
          </a:xfrm>
          <a:prstGeom prst="line">
            <a:avLst/>
          </a:prstGeom>
          <a:noFill/>
          <a:ln w="508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09" name="Line 13"/>
          <p:cNvSpPr>
            <a:spLocks noChangeShapeType="1"/>
          </p:cNvSpPr>
          <p:nvPr/>
        </p:nvSpPr>
        <p:spPr bwMode="auto">
          <a:xfrm>
            <a:off x="-3175" y="717550"/>
            <a:ext cx="9144000" cy="0"/>
          </a:xfrm>
          <a:prstGeom prst="line">
            <a:avLst/>
          </a:prstGeom>
          <a:noFill/>
          <a:ln w="254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p:txStyles>
    <p:titleStyle>
      <a:lvl1pPr algn="l" rtl="0" fontAlgn="base">
        <a:spcBef>
          <a:spcPct val="0"/>
        </a:spcBef>
        <a:spcAft>
          <a:spcPct val="0"/>
        </a:spcAft>
        <a:defRPr sz="3600">
          <a:solidFill>
            <a:schemeClr val="bg1"/>
          </a:solidFill>
          <a:latin typeface="+mj-lt"/>
          <a:ea typeface="+mj-ea"/>
          <a:cs typeface="+mj-cs"/>
        </a:defRPr>
      </a:lvl1pPr>
      <a:lvl2pPr algn="l" rtl="0" fontAlgn="base">
        <a:spcBef>
          <a:spcPct val="0"/>
        </a:spcBef>
        <a:spcAft>
          <a:spcPct val="0"/>
        </a:spcAft>
        <a:defRPr sz="3600">
          <a:solidFill>
            <a:schemeClr val="bg1"/>
          </a:solidFill>
          <a:latin typeface="Times New Roman" charset="0"/>
          <a:ea typeface="ＭＳ Ｐゴシック" charset="0"/>
        </a:defRPr>
      </a:lvl2pPr>
      <a:lvl3pPr algn="l" rtl="0" fontAlgn="base">
        <a:spcBef>
          <a:spcPct val="0"/>
        </a:spcBef>
        <a:spcAft>
          <a:spcPct val="0"/>
        </a:spcAft>
        <a:defRPr sz="3600">
          <a:solidFill>
            <a:schemeClr val="bg1"/>
          </a:solidFill>
          <a:latin typeface="Times New Roman" charset="0"/>
          <a:ea typeface="ＭＳ Ｐゴシック" charset="0"/>
        </a:defRPr>
      </a:lvl3pPr>
      <a:lvl4pPr algn="l" rtl="0" fontAlgn="base">
        <a:spcBef>
          <a:spcPct val="0"/>
        </a:spcBef>
        <a:spcAft>
          <a:spcPct val="0"/>
        </a:spcAft>
        <a:defRPr sz="3600">
          <a:solidFill>
            <a:schemeClr val="bg1"/>
          </a:solidFill>
          <a:latin typeface="Times New Roman" charset="0"/>
          <a:ea typeface="ＭＳ Ｐゴシック" charset="0"/>
        </a:defRPr>
      </a:lvl4pPr>
      <a:lvl5pPr algn="l" rtl="0" fontAlgn="base">
        <a:spcBef>
          <a:spcPct val="0"/>
        </a:spcBef>
        <a:spcAft>
          <a:spcPct val="0"/>
        </a:spcAft>
        <a:defRPr sz="3600">
          <a:solidFill>
            <a:schemeClr val="bg1"/>
          </a:solidFill>
          <a:latin typeface="Times New Roman" charset="0"/>
          <a:ea typeface="ＭＳ Ｐゴシック" charset="0"/>
        </a:defRPr>
      </a:lvl5pPr>
      <a:lvl6pPr marL="457200" algn="l" rtl="0" fontAlgn="base">
        <a:spcBef>
          <a:spcPct val="0"/>
        </a:spcBef>
        <a:spcAft>
          <a:spcPct val="0"/>
        </a:spcAft>
        <a:defRPr sz="3600">
          <a:solidFill>
            <a:schemeClr val="bg1"/>
          </a:solidFill>
          <a:latin typeface="Times New Roman" charset="0"/>
          <a:ea typeface="ＭＳ Ｐゴシック" charset="0"/>
        </a:defRPr>
      </a:lvl6pPr>
      <a:lvl7pPr marL="914400" algn="l" rtl="0" fontAlgn="base">
        <a:spcBef>
          <a:spcPct val="0"/>
        </a:spcBef>
        <a:spcAft>
          <a:spcPct val="0"/>
        </a:spcAft>
        <a:defRPr sz="3600">
          <a:solidFill>
            <a:schemeClr val="bg1"/>
          </a:solidFill>
          <a:latin typeface="Times New Roman" charset="0"/>
          <a:ea typeface="ＭＳ Ｐゴシック" charset="0"/>
        </a:defRPr>
      </a:lvl7pPr>
      <a:lvl8pPr marL="1371600" algn="l" rtl="0" fontAlgn="base">
        <a:spcBef>
          <a:spcPct val="0"/>
        </a:spcBef>
        <a:spcAft>
          <a:spcPct val="0"/>
        </a:spcAft>
        <a:defRPr sz="3600">
          <a:solidFill>
            <a:schemeClr val="bg1"/>
          </a:solidFill>
          <a:latin typeface="Times New Roman" charset="0"/>
          <a:ea typeface="ＭＳ Ｐゴシック" charset="0"/>
        </a:defRPr>
      </a:lvl8pPr>
      <a:lvl9pPr marL="1828800" algn="l" rtl="0" fontAlgn="base">
        <a:spcBef>
          <a:spcPct val="0"/>
        </a:spcBef>
        <a:spcAft>
          <a:spcPct val="0"/>
        </a:spcAft>
        <a:defRPr sz="3600">
          <a:solidFill>
            <a:schemeClr val="bg1"/>
          </a:solidFill>
          <a:latin typeface="Times New Roman" charset="0"/>
          <a:ea typeface="ＭＳ Ｐゴシック" charset="0"/>
        </a:defRPr>
      </a:lvl9pPr>
    </p:titleStyle>
    <p:bodyStyle>
      <a:lvl1pPr marL="342900" indent="-342900" algn="l" rtl="0" fontAlgn="base">
        <a:spcBef>
          <a:spcPct val="20000"/>
        </a:spcBef>
        <a:spcAft>
          <a:spcPct val="0"/>
        </a:spcAft>
        <a:buFont typeface="Verdana" charset="0"/>
        <a:buChar char="∆"/>
        <a:defRPr sz="2400">
          <a:solidFill>
            <a:srgbClr val="000E78"/>
          </a:solidFill>
          <a:latin typeface="+mn-lt"/>
          <a:ea typeface="+mn-ea"/>
          <a:cs typeface="+mn-cs"/>
        </a:defRPr>
      </a:lvl1pPr>
      <a:lvl2pPr marL="742950" indent="-285750" algn="l" rtl="0" fontAlgn="base">
        <a:spcBef>
          <a:spcPct val="20000"/>
        </a:spcBef>
        <a:spcAft>
          <a:spcPct val="0"/>
        </a:spcAft>
        <a:buFont typeface="Wingdings" charset="0"/>
        <a:buChar char="§"/>
        <a:defRPr sz="2400">
          <a:solidFill>
            <a:schemeClr val="tx1"/>
          </a:solidFill>
          <a:latin typeface="+mn-lt"/>
          <a:ea typeface="+mn-ea"/>
        </a:defRPr>
      </a:lvl2pPr>
      <a:lvl3pPr marL="1143000" indent="-228600" algn="l" rtl="0" fontAlgn="base">
        <a:spcBef>
          <a:spcPct val="20000"/>
        </a:spcBef>
        <a:spcAft>
          <a:spcPct val="0"/>
        </a:spcAft>
        <a:buFont typeface="Arial" charset="0"/>
        <a:buChar char="»"/>
        <a:defRPr sz="20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Arial" charset="0"/>
          <a:ea typeface="+mn-ea"/>
        </a:defRPr>
      </a:lvl4pPr>
      <a:lvl5pPr marL="2057400" indent="-228600" algn="l" rtl="0" fontAlgn="base">
        <a:spcBef>
          <a:spcPct val="20000"/>
        </a:spcBef>
        <a:spcAft>
          <a:spcPct val="0"/>
        </a:spcAft>
        <a:buFont typeface="Arial" charset="0"/>
        <a:buChar char="–"/>
        <a:defRPr sz="2000">
          <a:solidFill>
            <a:schemeClr val="tx1"/>
          </a:solidFill>
          <a:latin typeface="Arial" charset="0"/>
          <a:ea typeface="+mn-ea"/>
        </a:defRPr>
      </a:lvl5pPr>
      <a:lvl6pPr marL="2514600" indent="-228600" algn="l" rtl="0" fontAlgn="base">
        <a:spcBef>
          <a:spcPct val="20000"/>
        </a:spcBef>
        <a:spcAft>
          <a:spcPct val="0"/>
        </a:spcAft>
        <a:buFont typeface="Arial" charset="0"/>
        <a:buChar char="–"/>
        <a:defRPr sz="2000">
          <a:solidFill>
            <a:schemeClr val="tx1"/>
          </a:solidFill>
          <a:latin typeface="Arial" charset="0"/>
          <a:ea typeface="+mn-ea"/>
        </a:defRPr>
      </a:lvl6pPr>
      <a:lvl7pPr marL="2971800" indent="-228600" algn="l" rtl="0" fontAlgn="base">
        <a:spcBef>
          <a:spcPct val="20000"/>
        </a:spcBef>
        <a:spcAft>
          <a:spcPct val="0"/>
        </a:spcAft>
        <a:buFont typeface="Arial" charset="0"/>
        <a:buChar char="–"/>
        <a:defRPr sz="2000">
          <a:solidFill>
            <a:schemeClr val="tx1"/>
          </a:solidFill>
          <a:latin typeface="Arial" charset="0"/>
          <a:ea typeface="+mn-ea"/>
        </a:defRPr>
      </a:lvl7pPr>
      <a:lvl8pPr marL="3429000" indent="-228600" algn="l" rtl="0" fontAlgn="base">
        <a:spcBef>
          <a:spcPct val="20000"/>
        </a:spcBef>
        <a:spcAft>
          <a:spcPct val="0"/>
        </a:spcAft>
        <a:buFont typeface="Arial" charset="0"/>
        <a:buChar char="–"/>
        <a:defRPr sz="2000">
          <a:solidFill>
            <a:schemeClr val="tx1"/>
          </a:solidFill>
          <a:latin typeface="Arial" charset="0"/>
          <a:ea typeface="+mn-ea"/>
        </a:defRPr>
      </a:lvl8pPr>
      <a:lvl9pPr marL="3886200" indent="-228600" algn="l" rtl="0" fontAlgn="base">
        <a:spcBef>
          <a:spcPct val="20000"/>
        </a:spcBef>
        <a:spcAft>
          <a:spcPct val="0"/>
        </a:spcAft>
        <a:buFont typeface="Arial" charset="0"/>
        <a:buChar char="–"/>
        <a:defRPr sz="2000">
          <a:solidFill>
            <a:schemeClr val="tx1"/>
          </a:solidFill>
          <a:latin typeface="Arial"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file:///\\localhost\Users\Armagan\Dropbox\IBproject_JO&amp;AA\Arel_IBDay_2015\Math%20Section2%20Comparison%20of%20content%20(Topic%20based)table.doc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resmigazete.gov.tr/eskiler/2013/09/20130907-4.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ateskan@bilkent.edu.tr"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mailto:eddjo08@gmail.com"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file:///\\localhost\Users\Armagan\Dropbox\IBproject_JO&amp;AA\Arel_IBDay_2015\curriculumanalysis_tool_lastversion.doc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dt" sz="half" idx="2"/>
          </p:nvPr>
        </p:nvSpPr>
        <p:spPr/>
        <p:txBody>
          <a:bodyPr/>
          <a:lstStyle/>
          <a:p>
            <a:fld id="{921C8D39-7A48-0F49-964F-E3DE5BC61FEC}" type="datetime4">
              <a:rPr lang="tr-TR" smtClean="0"/>
              <a:t>3 Nisan 2015</a:t>
            </a:fld>
            <a:endParaRPr lang="en-US" dirty="0"/>
          </a:p>
        </p:txBody>
      </p:sp>
      <p:sp>
        <p:nvSpPr>
          <p:cNvPr id="5" name="Rectangle 6"/>
          <p:cNvSpPr>
            <a:spLocks noGrp="1" noChangeArrowheads="1"/>
          </p:cNvSpPr>
          <p:nvPr>
            <p:ph type="ftr" sz="quarter" idx="3"/>
          </p:nvPr>
        </p:nvSpPr>
        <p:spPr/>
        <p:txBody>
          <a:bodyPr/>
          <a:lstStyle/>
          <a:p>
            <a:r>
              <a:rPr lang="en-US" dirty="0" smtClean="0"/>
              <a:t>IB Day, AREL Schools</a:t>
            </a:r>
            <a:endParaRPr lang="en-US" dirty="0"/>
          </a:p>
        </p:txBody>
      </p:sp>
      <p:sp>
        <p:nvSpPr>
          <p:cNvPr id="6" name="Rectangle 7"/>
          <p:cNvSpPr>
            <a:spLocks noGrp="1" noChangeArrowheads="1"/>
          </p:cNvSpPr>
          <p:nvPr>
            <p:ph type="sldNum" sz="quarter" idx="4"/>
          </p:nvPr>
        </p:nvSpPr>
        <p:spPr/>
        <p:txBody>
          <a:bodyPr/>
          <a:lstStyle/>
          <a:p>
            <a:fld id="{A41A1F53-1C9E-6D48-9533-C84201160169}" type="slidenum">
              <a:rPr lang="en-US"/>
              <a:pPr/>
              <a:t>1</a:t>
            </a:fld>
            <a:endParaRPr lang="en-US" dirty="0"/>
          </a:p>
        </p:txBody>
      </p:sp>
      <p:sp>
        <p:nvSpPr>
          <p:cNvPr id="2061" name="Rectangle 13"/>
          <p:cNvSpPr>
            <a:spLocks noGrp="1" noChangeArrowheads="1"/>
          </p:cNvSpPr>
          <p:nvPr>
            <p:ph type="ctrTitle"/>
          </p:nvPr>
        </p:nvSpPr>
        <p:spPr>
          <a:xfrm>
            <a:off x="685800" y="1295400"/>
            <a:ext cx="7772400" cy="1754327"/>
          </a:xfrm>
        </p:spPr>
        <p:txBody>
          <a:bodyPr/>
          <a:lstStyle/>
          <a:p>
            <a:r>
              <a:rPr lang="en-US" sz="3600" dirty="0" smtClean="0"/>
              <a:t>IBDP and Ministry of National Education (</a:t>
            </a:r>
            <a:r>
              <a:rPr lang="en-US" sz="3600" dirty="0" err="1" smtClean="0"/>
              <a:t>MoNEP</a:t>
            </a:r>
            <a:r>
              <a:rPr lang="en-US" sz="3600" dirty="0" smtClean="0"/>
              <a:t>) written curriculum scholastic and non-scholastic alignment </a:t>
            </a:r>
            <a:endParaRPr lang="tr-TR" sz="3600" dirty="0"/>
          </a:p>
        </p:txBody>
      </p:sp>
      <p:sp>
        <p:nvSpPr>
          <p:cNvPr id="2062" name="Rectangle 14"/>
          <p:cNvSpPr>
            <a:spLocks noGrp="1" noChangeArrowheads="1"/>
          </p:cNvSpPr>
          <p:nvPr>
            <p:ph type="subTitle" idx="1"/>
          </p:nvPr>
        </p:nvSpPr>
        <p:spPr>
          <a:xfrm>
            <a:off x="1371600" y="4724400"/>
            <a:ext cx="6400800" cy="990600"/>
          </a:xfrm>
        </p:spPr>
        <p:txBody>
          <a:bodyPr/>
          <a:lstStyle/>
          <a:p>
            <a:r>
              <a:rPr lang="en-US" i="0" dirty="0" err="1" smtClean="0">
                <a:solidFill>
                  <a:schemeClr val="accent2"/>
                </a:solidFill>
              </a:rPr>
              <a:t>Jale</a:t>
            </a:r>
            <a:r>
              <a:rPr lang="en-US" i="0" dirty="0" smtClean="0">
                <a:solidFill>
                  <a:schemeClr val="accent2"/>
                </a:solidFill>
              </a:rPr>
              <a:t> </a:t>
            </a:r>
            <a:r>
              <a:rPr lang="en-US" i="0" dirty="0" err="1" smtClean="0">
                <a:solidFill>
                  <a:schemeClr val="accent2"/>
                </a:solidFill>
              </a:rPr>
              <a:t>Onur</a:t>
            </a:r>
            <a:r>
              <a:rPr lang="en-US" i="0" dirty="0" smtClean="0">
                <a:solidFill>
                  <a:schemeClr val="accent2"/>
                </a:solidFill>
              </a:rPr>
              <a:t>, PhD</a:t>
            </a:r>
          </a:p>
          <a:p>
            <a:r>
              <a:rPr lang="en-US" i="0" dirty="0" err="1" smtClean="0">
                <a:solidFill>
                  <a:schemeClr val="accent2"/>
                </a:solidFill>
              </a:rPr>
              <a:t>Armağan</a:t>
            </a:r>
            <a:r>
              <a:rPr lang="en-US" i="0" dirty="0" smtClean="0">
                <a:solidFill>
                  <a:schemeClr val="accent2"/>
                </a:solidFill>
              </a:rPr>
              <a:t> </a:t>
            </a:r>
            <a:r>
              <a:rPr lang="en-US" i="0" dirty="0" err="1" smtClean="0">
                <a:solidFill>
                  <a:schemeClr val="accent2"/>
                </a:solidFill>
              </a:rPr>
              <a:t>Ateşkan</a:t>
            </a:r>
            <a:r>
              <a:rPr lang="en-US" i="0" dirty="0" smtClean="0">
                <a:solidFill>
                  <a:schemeClr val="accent2"/>
                </a:solidFill>
              </a:rPr>
              <a:t>, PhD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Philosophical underpinnings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4451623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59A6CC27-9D68-B24C-AFA4-C6279F9D4E73}" type="datetime4">
              <a:rPr lang="tr-TR" smtClean="0"/>
              <a:t>3 Nisan 2015</a:t>
            </a:fld>
            <a:endParaRPr lang="en-US"/>
          </a:p>
        </p:txBody>
      </p:sp>
      <p:sp>
        <p:nvSpPr>
          <p:cNvPr id="5" name="Footer Placeholder 4"/>
          <p:cNvSpPr>
            <a:spLocks noGrp="1"/>
          </p:cNvSpPr>
          <p:nvPr>
            <p:ph type="ftr" sz="quarter" idx="11"/>
          </p:nvPr>
        </p:nvSpPr>
        <p:spPr/>
        <p:txBody>
          <a:bodyPr/>
          <a:lstStyle/>
          <a:p>
            <a:r>
              <a:rPr lang="en-US" smtClean="0"/>
              <a:t>IB Day, AREL Schools</a:t>
            </a:r>
            <a:endParaRPr lang="en-US"/>
          </a:p>
        </p:txBody>
      </p:sp>
      <p:sp>
        <p:nvSpPr>
          <p:cNvPr id="6" name="Slide Number Placeholder 5"/>
          <p:cNvSpPr>
            <a:spLocks noGrp="1"/>
          </p:cNvSpPr>
          <p:nvPr>
            <p:ph type="sldNum" sz="quarter" idx="12"/>
          </p:nvPr>
        </p:nvSpPr>
        <p:spPr/>
        <p:txBody>
          <a:bodyPr/>
          <a:lstStyle/>
          <a:p>
            <a:fld id="{5E62D32D-6D24-B742-966A-8B1E898687FB}" type="slidenum">
              <a:rPr lang="en-US" smtClean="0"/>
              <a:pPr/>
              <a:t>10</a:t>
            </a:fld>
            <a:endParaRPr lang="en-US"/>
          </a:p>
        </p:txBody>
      </p:sp>
    </p:spTree>
    <p:extLst>
      <p:ext uri="{BB962C8B-B14F-4D97-AF65-F5344CB8AC3E}">
        <p14:creationId xmlns:p14="http://schemas.microsoft.com/office/powerpoint/2010/main" val="1215396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Philosophical underpinnings</a:t>
            </a:r>
            <a:endParaRPr lang="en-US" dirty="0"/>
          </a:p>
        </p:txBody>
      </p:sp>
      <p:sp>
        <p:nvSpPr>
          <p:cNvPr id="3" name="Content Placeholder 2"/>
          <p:cNvSpPr>
            <a:spLocks noGrp="1"/>
          </p:cNvSpPr>
          <p:nvPr>
            <p:ph idx="1"/>
          </p:nvPr>
        </p:nvSpPr>
        <p:spPr/>
        <p:txBody>
          <a:bodyPr/>
          <a:lstStyle/>
          <a:p>
            <a:r>
              <a:rPr lang="en-US" dirty="0" smtClean="0"/>
              <a:t>Turkish</a:t>
            </a:r>
          </a:p>
          <a:p>
            <a:pPr marL="0" indent="0">
              <a:buNone/>
            </a:pP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fld id="{59A6CC27-9D68-B24C-AFA4-C6279F9D4E73}" type="datetime4">
              <a:rPr lang="tr-TR" smtClean="0"/>
              <a:t>3 Nisan 2015</a:t>
            </a:fld>
            <a:endParaRPr lang="en-US"/>
          </a:p>
        </p:txBody>
      </p:sp>
      <p:sp>
        <p:nvSpPr>
          <p:cNvPr id="5" name="Footer Placeholder 4"/>
          <p:cNvSpPr>
            <a:spLocks noGrp="1"/>
          </p:cNvSpPr>
          <p:nvPr>
            <p:ph type="ftr" sz="quarter" idx="11"/>
          </p:nvPr>
        </p:nvSpPr>
        <p:spPr/>
        <p:txBody>
          <a:bodyPr/>
          <a:lstStyle/>
          <a:p>
            <a:r>
              <a:rPr lang="en-US" smtClean="0"/>
              <a:t>IB Day, AREL Schools</a:t>
            </a:r>
            <a:endParaRPr lang="en-US"/>
          </a:p>
        </p:txBody>
      </p:sp>
      <p:sp>
        <p:nvSpPr>
          <p:cNvPr id="6" name="Slide Number Placeholder 5"/>
          <p:cNvSpPr>
            <a:spLocks noGrp="1"/>
          </p:cNvSpPr>
          <p:nvPr>
            <p:ph type="sldNum" sz="quarter" idx="12"/>
          </p:nvPr>
        </p:nvSpPr>
        <p:spPr/>
        <p:txBody>
          <a:bodyPr/>
          <a:lstStyle/>
          <a:p>
            <a:fld id="{5E62D32D-6D24-B742-966A-8B1E898687FB}" type="slidenum">
              <a:rPr lang="en-US" smtClean="0"/>
              <a:pPr/>
              <a:t>11</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966149670"/>
              </p:ext>
            </p:extLst>
          </p:nvPr>
        </p:nvGraphicFramePr>
        <p:xfrm>
          <a:off x="609600" y="2133600"/>
          <a:ext cx="7620001" cy="2286000"/>
        </p:xfrm>
        <a:graphic>
          <a:graphicData uri="http://schemas.openxmlformats.org/drawingml/2006/table">
            <a:tbl>
              <a:tblPr firstRow="1" bandRow="1">
                <a:tableStyleId>{912C8C85-51F0-491E-9774-3900AFEF0FD7}</a:tableStyleId>
              </a:tblPr>
              <a:tblGrid>
                <a:gridCol w="2762252"/>
                <a:gridCol w="2317749"/>
                <a:gridCol w="2540000"/>
              </a:tblGrid>
              <a:tr h="457200">
                <a:tc>
                  <a:txBody>
                    <a:bodyPr/>
                    <a:lstStyle/>
                    <a:p>
                      <a:endParaRPr lang="en-US" dirty="0"/>
                    </a:p>
                  </a:txBody>
                  <a:tcPr/>
                </a:tc>
                <a:tc>
                  <a:txBody>
                    <a:bodyPr/>
                    <a:lstStyle/>
                    <a:p>
                      <a:pPr algn="ctr"/>
                      <a:r>
                        <a:rPr lang="en-US" dirty="0" smtClean="0"/>
                        <a:t>IBDP (%)</a:t>
                      </a:r>
                      <a:endParaRPr lang="en-US" dirty="0"/>
                    </a:p>
                  </a:txBody>
                  <a:tcPr/>
                </a:tc>
                <a:tc>
                  <a:txBody>
                    <a:bodyPr/>
                    <a:lstStyle/>
                    <a:p>
                      <a:pPr algn="ctr"/>
                      <a:r>
                        <a:rPr lang="en-US" dirty="0" err="1" smtClean="0"/>
                        <a:t>MoNEP</a:t>
                      </a:r>
                      <a:r>
                        <a:rPr lang="en-US" dirty="0" smtClean="0"/>
                        <a:t> (%)</a:t>
                      </a:r>
                      <a:endParaRPr lang="en-US" dirty="0"/>
                    </a:p>
                  </a:txBody>
                  <a:tcPr/>
                </a:tc>
              </a:tr>
              <a:tr h="457200">
                <a:tc>
                  <a:txBody>
                    <a:bodyPr/>
                    <a:lstStyle/>
                    <a:p>
                      <a:r>
                        <a:rPr lang="en-US" dirty="0" smtClean="0"/>
                        <a:t>Scholar academic</a:t>
                      </a:r>
                      <a:endParaRPr lang="en-US" dirty="0"/>
                    </a:p>
                  </a:txBody>
                  <a:tcPr>
                    <a:noFill/>
                  </a:tcPr>
                </a:tc>
                <a:tc>
                  <a:txBody>
                    <a:bodyPr/>
                    <a:lstStyle/>
                    <a:p>
                      <a:pPr algn="ctr"/>
                      <a:r>
                        <a:rPr lang="en-US" dirty="0" smtClean="0"/>
                        <a:t>21.2</a:t>
                      </a:r>
                      <a:endParaRPr lang="en-US" dirty="0"/>
                    </a:p>
                  </a:txBody>
                  <a:tcPr>
                    <a:solidFill>
                      <a:srgbClr val="47AFFF"/>
                    </a:solidFill>
                  </a:tcPr>
                </a:tc>
                <a:tc>
                  <a:txBody>
                    <a:bodyPr/>
                    <a:lstStyle/>
                    <a:p>
                      <a:pPr algn="ctr"/>
                      <a:r>
                        <a:rPr lang="en-US" b="1" dirty="0" smtClean="0"/>
                        <a:t>48.1</a:t>
                      </a:r>
                      <a:endParaRPr lang="en-US" b="1" dirty="0"/>
                    </a:p>
                  </a:txBody>
                  <a:tcPr>
                    <a:solidFill>
                      <a:srgbClr val="D176FF"/>
                    </a:solidFill>
                  </a:tcPr>
                </a:tc>
              </a:tr>
              <a:tr h="457200">
                <a:tc>
                  <a:txBody>
                    <a:bodyPr/>
                    <a:lstStyle/>
                    <a:p>
                      <a:pPr algn="l"/>
                      <a:r>
                        <a:rPr lang="en-US" dirty="0" smtClean="0"/>
                        <a:t>Social</a:t>
                      </a:r>
                      <a:r>
                        <a:rPr lang="en-US" baseline="0" dirty="0" smtClean="0"/>
                        <a:t> efficiency</a:t>
                      </a:r>
                      <a:endParaRPr lang="en-US" dirty="0"/>
                    </a:p>
                  </a:txBody>
                  <a:tcPr>
                    <a:noFill/>
                  </a:tcPr>
                </a:tc>
                <a:tc>
                  <a:txBody>
                    <a:bodyPr/>
                    <a:lstStyle/>
                    <a:p>
                      <a:pPr algn="ctr"/>
                      <a:r>
                        <a:rPr lang="en-US" b="1" dirty="0" smtClean="0"/>
                        <a:t>29.4</a:t>
                      </a:r>
                      <a:endParaRPr lang="en-US" b="1" dirty="0"/>
                    </a:p>
                  </a:txBody>
                  <a:tcPr>
                    <a:solidFill>
                      <a:srgbClr val="47AFFF"/>
                    </a:solidFill>
                  </a:tcPr>
                </a:tc>
                <a:tc>
                  <a:txBody>
                    <a:bodyPr/>
                    <a:lstStyle/>
                    <a:p>
                      <a:pPr algn="ctr"/>
                      <a:r>
                        <a:rPr lang="en-US" b="1" dirty="0" smtClean="0"/>
                        <a:t>29.4</a:t>
                      </a:r>
                      <a:endParaRPr lang="en-US" b="1" dirty="0"/>
                    </a:p>
                  </a:txBody>
                  <a:tcPr>
                    <a:solidFill>
                      <a:srgbClr val="D176FF"/>
                    </a:solidFill>
                  </a:tcPr>
                </a:tc>
              </a:tr>
              <a:tr h="457200">
                <a:tc>
                  <a:txBody>
                    <a:bodyPr/>
                    <a:lstStyle/>
                    <a:p>
                      <a:r>
                        <a:rPr lang="en-US" dirty="0" smtClean="0"/>
                        <a:t>Learner centered</a:t>
                      </a:r>
                      <a:endParaRPr lang="en-US" dirty="0"/>
                    </a:p>
                  </a:txBody>
                  <a:tcPr>
                    <a:noFill/>
                  </a:tcPr>
                </a:tc>
                <a:tc>
                  <a:txBody>
                    <a:bodyPr/>
                    <a:lstStyle/>
                    <a:p>
                      <a:pPr algn="ctr"/>
                      <a:r>
                        <a:rPr lang="en-US" b="1" dirty="0" smtClean="0"/>
                        <a:t>28.2</a:t>
                      </a:r>
                      <a:endParaRPr lang="en-US" b="1" dirty="0"/>
                    </a:p>
                  </a:txBody>
                  <a:tcPr>
                    <a:solidFill>
                      <a:srgbClr val="47AFFF"/>
                    </a:solidFill>
                  </a:tcPr>
                </a:tc>
                <a:tc>
                  <a:txBody>
                    <a:bodyPr/>
                    <a:lstStyle/>
                    <a:p>
                      <a:pPr algn="ctr"/>
                      <a:r>
                        <a:rPr lang="en-US" dirty="0" smtClean="0"/>
                        <a:t>10.6</a:t>
                      </a:r>
                      <a:endParaRPr lang="en-US" dirty="0"/>
                    </a:p>
                  </a:txBody>
                  <a:tcPr>
                    <a:solidFill>
                      <a:srgbClr val="D176FF"/>
                    </a:solidFill>
                  </a:tcPr>
                </a:tc>
              </a:tr>
              <a:tr h="457200">
                <a:tc>
                  <a:txBody>
                    <a:bodyPr/>
                    <a:lstStyle/>
                    <a:p>
                      <a:r>
                        <a:rPr lang="en-US" dirty="0" smtClean="0"/>
                        <a:t>Social reconstruction</a:t>
                      </a:r>
                      <a:endParaRPr lang="en-US" dirty="0"/>
                    </a:p>
                  </a:txBody>
                  <a:tcPr>
                    <a:noFill/>
                  </a:tcPr>
                </a:tc>
                <a:tc>
                  <a:txBody>
                    <a:bodyPr/>
                    <a:lstStyle/>
                    <a:p>
                      <a:pPr algn="ctr"/>
                      <a:r>
                        <a:rPr lang="en-US" dirty="0" smtClean="0"/>
                        <a:t>21.2</a:t>
                      </a:r>
                      <a:endParaRPr lang="en-US" dirty="0"/>
                    </a:p>
                  </a:txBody>
                  <a:tcPr>
                    <a:solidFill>
                      <a:srgbClr val="47AFFF"/>
                    </a:solidFill>
                  </a:tcPr>
                </a:tc>
                <a:tc>
                  <a:txBody>
                    <a:bodyPr/>
                    <a:lstStyle/>
                    <a:p>
                      <a:pPr algn="ctr"/>
                      <a:r>
                        <a:rPr lang="en-US" dirty="0" smtClean="0"/>
                        <a:t>11.9</a:t>
                      </a:r>
                      <a:endParaRPr lang="en-US" dirty="0"/>
                    </a:p>
                  </a:txBody>
                  <a:tcPr>
                    <a:solidFill>
                      <a:srgbClr val="D176FF"/>
                    </a:solidFill>
                  </a:tcPr>
                </a:tc>
              </a:tr>
            </a:tbl>
          </a:graphicData>
        </a:graphic>
      </p:graphicFrame>
      <p:pic>
        <p:nvPicPr>
          <p:cNvPr id="7" name="Picture 6" descr="turkce-edebiya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4572000"/>
            <a:ext cx="1914999" cy="1533525"/>
          </a:xfrm>
          <a:prstGeom prst="rect">
            <a:avLst/>
          </a:prstGeom>
        </p:spPr>
      </p:pic>
    </p:spTree>
    <p:extLst>
      <p:ext uri="{BB962C8B-B14F-4D97-AF65-F5344CB8AC3E}">
        <p14:creationId xmlns:p14="http://schemas.microsoft.com/office/powerpoint/2010/main" val="3445830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Philosophical underpinnings</a:t>
            </a:r>
            <a:endParaRPr lang="en-US" dirty="0"/>
          </a:p>
        </p:txBody>
      </p:sp>
      <p:sp>
        <p:nvSpPr>
          <p:cNvPr id="3" name="Content Placeholder 2"/>
          <p:cNvSpPr>
            <a:spLocks noGrp="1"/>
          </p:cNvSpPr>
          <p:nvPr>
            <p:ph idx="1"/>
          </p:nvPr>
        </p:nvSpPr>
        <p:spPr/>
        <p:txBody>
          <a:bodyPr/>
          <a:lstStyle/>
          <a:p>
            <a:r>
              <a:rPr lang="en-US" dirty="0" smtClean="0"/>
              <a:t>English</a:t>
            </a:r>
          </a:p>
          <a:p>
            <a:pPr marL="0" indent="0">
              <a:buNone/>
            </a:pP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fld id="{59A6CC27-9D68-B24C-AFA4-C6279F9D4E73}" type="datetime4">
              <a:rPr lang="tr-TR" smtClean="0"/>
              <a:t>3 Nisan 2015</a:t>
            </a:fld>
            <a:endParaRPr lang="en-US"/>
          </a:p>
        </p:txBody>
      </p:sp>
      <p:sp>
        <p:nvSpPr>
          <p:cNvPr id="5" name="Footer Placeholder 4"/>
          <p:cNvSpPr>
            <a:spLocks noGrp="1"/>
          </p:cNvSpPr>
          <p:nvPr>
            <p:ph type="ftr" sz="quarter" idx="11"/>
          </p:nvPr>
        </p:nvSpPr>
        <p:spPr/>
        <p:txBody>
          <a:bodyPr/>
          <a:lstStyle/>
          <a:p>
            <a:r>
              <a:rPr lang="en-US" smtClean="0"/>
              <a:t>IB Day, AREL Schools</a:t>
            </a:r>
            <a:endParaRPr lang="en-US"/>
          </a:p>
        </p:txBody>
      </p:sp>
      <p:sp>
        <p:nvSpPr>
          <p:cNvPr id="6" name="Slide Number Placeholder 5"/>
          <p:cNvSpPr>
            <a:spLocks noGrp="1"/>
          </p:cNvSpPr>
          <p:nvPr>
            <p:ph type="sldNum" sz="quarter" idx="12"/>
          </p:nvPr>
        </p:nvSpPr>
        <p:spPr/>
        <p:txBody>
          <a:bodyPr/>
          <a:lstStyle/>
          <a:p>
            <a:fld id="{5E62D32D-6D24-B742-966A-8B1E898687FB}" type="slidenum">
              <a:rPr lang="en-US" smtClean="0"/>
              <a:pPr/>
              <a:t>12</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651518248"/>
              </p:ext>
            </p:extLst>
          </p:nvPr>
        </p:nvGraphicFramePr>
        <p:xfrm>
          <a:off x="609600" y="2438400"/>
          <a:ext cx="7620000" cy="2286000"/>
        </p:xfrm>
        <a:graphic>
          <a:graphicData uri="http://schemas.openxmlformats.org/drawingml/2006/table">
            <a:tbl>
              <a:tblPr firstRow="1" bandRow="1">
                <a:tableStyleId>{912C8C85-51F0-491E-9774-3900AFEF0FD7}</a:tableStyleId>
              </a:tblPr>
              <a:tblGrid>
                <a:gridCol w="2762251"/>
                <a:gridCol w="2317749"/>
                <a:gridCol w="2540000"/>
              </a:tblGrid>
              <a:tr h="457200">
                <a:tc>
                  <a:txBody>
                    <a:bodyPr/>
                    <a:lstStyle/>
                    <a:p>
                      <a:endParaRPr lang="en-US" dirty="0"/>
                    </a:p>
                  </a:txBody>
                  <a:tcPr/>
                </a:tc>
                <a:tc>
                  <a:txBody>
                    <a:bodyPr/>
                    <a:lstStyle/>
                    <a:p>
                      <a:pPr algn="ctr"/>
                      <a:r>
                        <a:rPr lang="en-US" dirty="0" smtClean="0"/>
                        <a:t>IBDP (%)</a:t>
                      </a:r>
                      <a:endParaRPr lang="en-US" dirty="0"/>
                    </a:p>
                  </a:txBody>
                  <a:tcPr/>
                </a:tc>
                <a:tc>
                  <a:txBody>
                    <a:bodyPr/>
                    <a:lstStyle/>
                    <a:p>
                      <a:pPr algn="ctr"/>
                      <a:r>
                        <a:rPr lang="en-US" dirty="0" err="1" smtClean="0"/>
                        <a:t>MoNEP</a:t>
                      </a:r>
                      <a:r>
                        <a:rPr lang="en-US" dirty="0" smtClean="0"/>
                        <a:t> (%)</a:t>
                      </a:r>
                      <a:endParaRPr lang="en-US" dirty="0"/>
                    </a:p>
                  </a:txBody>
                  <a:tcPr/>
                </a:tc>
              </a:tr>
              <a:tr h="457200">
                <a:tc>
                  <a:txBody>
                    <a:bodyPr/>
                    <a:lstStyle/>
                    <a:p>
                      <a:r>
                        <a:rPr lang="en-US" dirty="0" smtClean="0"/>
                        <a:t>Scholar academic</a:t>
                      </a:r>
                      <a:endParaRPr lang="en-US" dirty="0"/>
                    </a:p>
                  </a:txBody>
                  <a:tcPr>
                    <a:solidFill>
                      <a:srgbClr val="FFFFFF"/>
                    </a:solidFill>
                  </a:tcPr>
                </a:tc>
                <a:tc>
                  <a:txBody>
                    <a:bodyPr/>
                    <a:lstStyle/>
                    <a:p>
                      <a:pPr algn="ctr"/>
                      <a:r>
                        <a:rPr lang="en-US" dirty="0" smtClean="0"/>
                        <a:t>13.8</a:t>
                      </a:r>
                      <a:endParaRPr lang="en-US" dirty="0"/>
                    </a:p>
                  </a:txBody>
                  <a:tcPr>
                    <a:solidFill>
                      <a:srgbClr val="47AFFF"/>
                    </a:solidFill>
                  </a:tcPr>
                </a:tc>
                <a:tc>
                  <a:txBody>
                    <a:bodyPr/>
                    <a:lstStyle/>
                    <a:p>
                      <a:pPr algn="ctr"/>
                      <a:r>
                        <a:rPr lang="en-US" b="1" dirty="0" smtClean="0"/>
                        <a:t>38.9</a:t>
                      </a:r>
                      <a:endParaRPr lang="en-US" b="1" dirty="0"/>
                    </a:p>
                  </a:txBody>
                  <a:tcPr>
                    <a:solidFill>
                      <a:srgbClr val="D176FF"/>
                    </a:solidFill>
                  </a:tcPr>
                </a:tc>
              </a:tr>
              <a:tr h="457200">
                <a:tc>
                  <a:txBody>
                    <a:bodyPr/>
                    <a:lstStyle/>
                    <a:p>
                      <a:r>
                        <a:rPr lang="en-US" dirty="0" smtClean="0"/>
                        <a:t>Social</a:t>
                      </a:r>
                      <a:r>
                        <a:rPr lang="en-US" baseline="0" dirty="0" smtClean="0"/>
                        <a:t> efficiency</a:t>
                      </a:r>
                      <a:endParaRPr lang="en-US" dirty="0"/>
                    </a:p>
                  </a:txBody>
                  <a:tcPr>
                    <a:solidFill>
                      <a:srgbClr val="FFFFFF"/>
                    </a:solidFill>
                  </a:tcPr>
                </a:tc>
                <a:tc>
                  <a:txBody>
                    <a:bodyPr/>
                    <a:lstStyle/>
                    <a:p>
                      <a:pPr algn="ctr"/>
                      <a:r>
                        <a:rPr lang="en-US" dirty="0" smtClean="0"/>
                        <a:t>22.8</a:t>
                      </a:r>
                      <a:endParaRPr lang="en-US" dirty="0"/>
                    </a:p>
                  </a:txBody>
                  <a:tcPr>
                    <a:solidFill>
                      <a:srgbClr val="47AFFF"/>
                    </a:solidFill>
                  </a:tcPr>
                </a:tc>
                <a:tc>
                  <a:txBody>
                    <a:bodyPr/>
                    <a:lstStyle/>
                    <a:p>
                      <a:pPr algn="ctr"/>
                      <a:r>
                        <a:rPr lang="en-US" b="1" dirty="0" smtClean="0"/>
                        <a:t>38.9</a:t>
                      </a:r>
                      <a:endParaRPr lang="en-US" b="1" dirty="0"/>
                    </a:p>
                  </a:txBody>
                  <a:tcPr>
                    <a:solidFill>
                      <a:srgbClr val="D176FF"/>
                    </a:solidFill>
                  </a:tcPr>
                </a:tc>
              </a:tr>
              <a:tr h="457200">
                <a:tc>
                  <a:txBody>
                    <a:bodyPr/>
                    <a:lstStyle/>
                    <a:p>
                      <a:r>
                        <a:rPr lang="en-US" dirty="0" smtClean="0"/>
                        <a:t>Learner centered</a:t>
                      </a:r>
                      <a:endParaRPr lang="en-US" dirty="0"/>
                    </a:p>
                  </a:txBody>
                  <a:tcPr>
                    <a:solidFill>
                      <a:srgbClr val="FFFFFF"/>
                    </a:solidFill>
                  </a:tcPr>
                </a:tc>
                <a:tc>
                  <a:txBody>
                    <a:bodyPr/>
                    <a:lstStyle/>
                    <a:p>
                      <a:pPr algn="ctr"/>
                      <a:r>
                        <a:rPr lang="en-US" b="1" dirty="0" smtClean="0"/>
                        <a:t>36.2</a:t>
                      </a:r>
                      <a:endParaRPr lang="en-US" b="1" dirty="0"/>
                    </a:p>
                  </a:txBody>
                  <a:tcPr>
                    <a:solidFill>
                      <a:srgbClr val="47AFFF"/>
                    </a:solidFill>
                  </a:tcPr>
                </a:tc>
                <a:tc>
                  <a:txBody>
                    <a:bodyPr/>
                    <a:lstStyle/>
                    <a:p>
                      <a:pPr algn="ctr"/>
                      <a:r>
                        <a:rPr lang="en-US" dirty="0" smtClean="0"/>
                        <a:t>6.8</a:t>
                      </a:r>
                      <a:endParaRPr lang="en-US" dirty="0"/>
                    </a:p>
                  </a:txBody>
                  <a:tcPr>
                    <a:solidFill>
                      <a:srgbClr val="D176FF"/>
                    </a:solidFill>
                  </a:tcPr>
                </a:tc>
              </a:tr>
              <a:tr h="457200">
                <a:tc>
                  <a:txBody>
                    <a:bodyPr/>
                    <a:lstStyle/>
                    <a:p>
                      <a:r>
                        <a:rPr lang="en-US" dirty="0" smtClean="0"/>
                        <a:t>Social reconstruction</a:t>
                      </a:r>
                      <a:endParaRPr lang="en-US" dirty="0"/>
                    </a:p>
                  </a:txBody>
                  <a:tcPr>
                    <a:solidFill>
                      <a:srgbClr val="FFFFFF"/>
                    </a:solidFill>
                  </a:tcPr>
                </a:tc>
                <a:tc>
                  <a:txBody>
                    <a:bodyPr/>
                    <a:lstStyle/>
                    <a:p>
                      <a:pPr algn="ctr"/>
                      <a:r>
                        <a:rPr lang="en-US" b="1" dirty="0" smtClean="0"/>
                        <a:t>27.2</a:t>
                      </a:r>
                      <a:endParaRPr lang="en-US" b="1" dirty="0"/>
                    </a:p>
                  </a:txBody>
                  <a:tcPr>
                    <a:solidFill>
                      <a:srgbClr val="47AFFF"/>
                    </a:solidFill>
                  </a:tcPr>
                </a:tc>
                <a:tc>
                  <a:txBody>
                    <a:bodyPr/>
                    <a:lstStyle/>
                    <a:p>
                      <a:pPr algn="ctr"/>
                      <a:r>
                        <a:rPr lang="en-US" dirty="0" smtClean="0"/>
                        <a:t>15.4</a:t>
                      </a:r>
                      <a:endParaRPr lang="en-US" dirty="0"/>
                    </a:p>
                  </a:txBody>
                  <a:tcPr>
                    <a:solidFill>
                      <a:srgbClr val="D176FF"/>
                    </a:solidFill>
                  </a:tcPr>
                </a:tc>
              </a:tr>
            </a:tbl>
          </a:graphicData>
        </a:graphic>
      </p:graphicFrame>
      <p:pic>
        <p:nvPicPr>
          <p:cNvPr id="9" name="Picture 8" descr="english_key_on_keyboard_blog_comp_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4876800"/>
            <a:ext cx="2194510" cy="1295400"/>
          </a:xfrm>
          <a:prstGeom prst="rect">
            <a:avLst/>
          </a:prstGeom>
        </p:spPr>
      </p:pic>
    </p:spTree>
    <p:extLst>
      <p:ext uri="{BB962C8B-B14F-4D97-AF65-F5344CB8AC3E}">
        <p14:creationId xmlns:p14="http://schemas.microsoft.com/office/powerpoint/2010/main" val="1526122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Philosophical underpinnings</a:t>
            </a:r>
            <a:endParaRPr lang="en-US" dirty="0"/>
          </a:p>
        </p:txBody>
      </p:sp>
      <p:sp>
        <p:nvSpPr>
          <p:cNvPr id="3" name="Content Placeholder 2"/>
          <p:cNvSpPr>
            <a:spLocks noGrp="1"/>
          </p:cNvSpPr>
          <p:nvPr>
            <p:ph idx="1"/>
          </p:nvPr>
        </p:nvSpPr>
        <p:spPr/>
        <p:txBody>
          <a:bodyPr/>
          <a:lstStyle/>
          <a:p>
            <a:r>
              <a:rPr lang="en-US" dirty="0" smtClean="0"/>
              <a:t>Biology</a:t>
            </a:r>
          </a:p>
          <a:p>
            <a:pPr marL="0" indent="0">
              <a:buNone/>
            </a:pP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fld id="{59A6CC27-9D68-B24C-AFA4-C6279F9D4E73}" type="datetime4">
              <a:rPr lang="tr-TR" smtClean="0"/>
              <a:t>3 Nisan 2015</a:t>
            </a:fld>
            <a:endParaRPr lang="en-US"/>
          </a:p>
        </p:txBody>
      </p:sp>
      <p:sp>
        <p:nvSpPr>
          <p:cNvPr id="5" name="Footer Placeholder 4"/>
          <p:cNvSpPr>
            <a:spLocks noGrp="1"/>
          </p:cNvSpPr>
          <p:nvPr>
            <p:ph type="ftr" sz="quarter" idx="11"/>
          </p:nvPr>
        </p:nvSpPr>
        <p:spPr/>
        <p:txBody>
          <a:bodyPr/>
          <a:lstStyle/>
          <a:p>
            <a:r>
              <a:rPr lang="en-US" smtClean="0"/>
              <a:t>IB Day, AREL Schools</a:t>
            </a:r>
            <a:endParaRPr lang="en-US"/>
          </a:p>
        </p:txBody>
      </p:sp>
      <p:sp>
        <p:nvSpPr>
          <p:cNvPr id="6" name="Slide Number Placeholder 5"/>
          <p:cNvSpPr>
            <a:spLocks noGrp="1"/>
          </p:cNvSpPr>
          <p:nvPr>
            <p:ph type="sldNum" sz="quarter" idx="12"/>
          </p:nvPr>
        </p:nvSpPr>
        <p:spPr/>
        <p:txBody>
          <a:bodyPr/>
          <a:lstStyle/>
          <a:p>
            <a:fld id="{5E62D32D-6D24-B742-966A-8B1E898687FB}" type="slidenum">
              <a:rPr lang="en-US" smtClean="0"/>
              <a:pPr/>
              <a:t>13</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963903077"/>
              </p:ext>
            </p:extLst>
          </p:nvPr>
        </p:nvGraphicFramePr>
        <p:xfrm>
          <a:off x="609600" y="2438400"/>
          <a:ext cx="7620001" cy="2286000"/>
        </p:xfrm>
        <a:graphic>
          <a:graphicData uri="http://schemas.openxmlformats.org/drawingml/2006/table">
            <a:tbl>
              <a:tblPr firstRow="1" bandRow="1">
                <a:tableStyleId>{912C8C85-51F0-491E-9774-3900AFEF0FD7}</a:tableStyleId>
              </a:tblPr>
              <a:tblGrid>
                <a:gridCol w="2762252"/>
                <a:gridCol w="2317749"/>
                <a:gridCol w="2540000"/>
              </a:tblGrid>
              <a:tr h="457200">
                <a:tc>
                  <a:txBody>
                    <a:bodyPr/>
                    <a:lstStyle/>
                    <a:p>
                      <a:endParaRPr lang="en-US" dirty="0"/>
                    </a:p>
                  </a:txBody>
                  <a:tcPr/>
                </a:tc>
                <a:tc>
                  <a:txBody>
                    <a:bodyPr/>
                    <a:lstStyle/>
                    <a:p>
                      <a:pPr algn="ctr"/>
                      <a:r>
                        <a:rPr lang="en-US" dirty="0" smtClean="0"/>
                        <a:t>IBDP (%)</a:t>
                      </a:r>
                      <a:endParaRPr lang="en-US" dirty="0"/>
                    </a:p>
                  </a:txBody>
                  <a:tcPr/>
                </a:tc>
                <a:tc>
                  <a:txBody>
                    <a:bodyPr/>
                    <a:lstStyle/>
                    <a:p>
                      <a:pPr algn="ctr"/>
                      <a:r>
                        <a:rPr lang="en-US" dirty="0" err="1" smtClean="0"/>
                        <a:t>MoNEP</a:t>
                      </a:r>
                      <a:r>
                        <a:rPr lang="en-US" dirty="0" smtClean="0"/>
                        <a:t> (%)</a:t>
                      </a:r>
                      <a:endParaRPr lang="en-US" dirty="0"/>
                    </a:p>
                  </a:txBody>
                  <a:tcPr/>
                </a:tc>
              </a:tr>
              <a:tr h="457200">
                <a:tc>
                  <a:txBody>
                    <a:bodyPr/>
                    <a:lstStyle/>
                    <a:p>
                      <a:r>
                        <a:rPr lang="en-US" dirty="0" smtClean="0"/>
                        <a:t>Scholar academic</a:t>
                      </a:r>
                      <a:endParaRPr lang="en-US" dirty="0"/>
                    </a:p>
                  </a:txBody>
                  <a:tcPr>
                    <a:solidFill>
                      <a:schemeClr val="bg1"/>
                    </a:solidFill>
                  </a:tcPr>
                </a:tc>
                <a:tc>
                  <a:txBody>
                    <a:bodyPr/>
                    <a:lstStyle/>
                    <a:p>
                      <a:pPr algn="ctr"/>
                      <a:r>
                        <a:rPr lang="en-US" dirty="0" smtClean="0"/>
                        <a:t>19.8</a:t>
                      </a:r>
                      <a:endParaRPr lang="en-US" dirty="0"/>
                    </a:p>
                  </a:txBody>
                  <a:tcPr>
                    <a:solidFill>
                      <a:srgbClr val="47AFFF"/>
                    </a:solidFill>
                  </a:tcPr>
                </a:tc>
                <a:tc>
                  <a:txBody>
                    <a:bodyPr/>
                    <a:lstStyle/>
                    <a:p>
                      <a:pPr algn="ctr"/>
                      <a:r>
                        <a:rPr lang="en-US" b="1" dirty="0" smtClean="0"/>
                        <a:t>35.9</a:t>
                      </a:r>
                      <a:endParaRPr lang="en-US" b="1" dirty="0"/>
                    </a:p>
                  </a:txBody>
                  <a:tcPr>
                    <a:solidFill>
                      <a:srgbClr val="D176FF"/>
                    </a:solidFill>
                  </a:tcPr>
                </a:tc>
              </a:tr>
              <a:tr h="457200">
                <a:tc>
                  <a:txBody>
                    <a:bodyPr/>
                    <a:lstStyle/>
                    <a:p>
                      <a:r>
                        <a:rPr lang="en-US" dirty="0" smtClean="0"/>
                        <a:t>Social</a:t>
                      </a:r>
                      <a:r>
                        <a:rPr lang="en-US" baseline="0" dirty="0" smtClean="0"/>
                        <a:t> efficiency</a:t>
                      </a:r>
                      <a:endParaRPr lang="en-US" dirty="0"/>
                    </a:p>
                  </a:txBody>
                  <a:tcPr>
                    <a:solidFill>
                      <a:schemeClr val="bg1"/>
                    </a:solidFill>
                  </a:tcPr>
                </a:tc>
                <a:tc>
                  <a:txBody>
                    <a:bodyPr/>
                    <a:lstStyle/>
                    <a:p>
                      <a:pPr algn="ctr"/>
                      <a:r>
                        <a:rPr lang="en-US" b="1" dirty="0" smtClean="0"/>
                        <a:t>27.1</a:t>
                      </a:r>
                      <a:endParaRPr lang="en-US" b="1" dirty="0"/>
                    </a:p>
                  </a:txBody>
                  <a:tcPr>
                    <a:solidFill>
                      <a:srgbClr val="47AFFF"/>
                    </a:solidFill>
                  </a:tcPr>
                </a:tc>
                <a:tc>
                  <a:txBody>
                    <a:bodyPr/>
                    <a:lstStyle/>
                    <a:p>
                      <a:pPr algn="ctr"/>
                      <a:r>
                        <a:rPr lang="en-US" b="1" dirty="0" smtClean="0"/>
                        <a:t>37.9</a:t>
                      </a:r>
                      <a:endParaRPr lang="en-US" b="1" dirty="0"/>
                    </a:p>
                  </a:txBody>
                  <a:tcPr>
                    <a:solidFill>
                      <a:srgbClr val="D176FF"/>
                    </a:solidFill>
                  </a:tcPr>
                </a:tc>
              </a:tr>
              <a:tr h="457200">
                <a:tc>
                  <a:txBody>
                    <a:bodyPr/>
                    <a:lstStyle/>
                    <a:p>
                      <a:r>
                        <a:rPr lang="en-US" dirty="0" smtClean="0"/>
                        <a:t>Learner centered</a:t>
                      </a:r>
                      <a:endParaRPr lang="en-US" dirty="0"/>
                    </a:p>
                  </a:txBody>
                  <a:tcPr>
                    <a:solidFill>
                      <a:schemeClr val="bg1"/>
                    </a:solidFill>
                  </a:tcPr>
                </a:tc>
                <a:tc>
                  <a:txBody>
                    <a:bodyPr/>
                    <a:lstStyle/>
                    <a:p>
                      <a:pPr algn="ctr"/>
                      <a:r>
                        <a:rPr lang="en-US" b="1" dirty="0" smtClean="0"/>
                        <a:t>32.8</a:t>
                      </a:r>
                      <a:endParaRPr lang="en-US" b="1" dirty="0"/>
                    </a:p>
                  </a:txBody>
                  <a:tcPr>
                    <a:solidFill>
                      <a:srgbClr val="47AFFF"/>
                    </a:solidFill>
                  </a:tcPr>
                </a:tc>
                <a:tc>
                  <a:txBody>
                    <a:bodyPr/>
                    <a:lstStyle/>
                    <a:p>
                      <a:pPr algn="ctr"/>
                      <a:r>
                        <a:rPr lang="en-US" dirty="0" smtClean="0"/>
                        <a:t>11.6</a:t>
                      </a:r>
                      <a:endParaRPr lang="en-US" dirty="0"/>
                    </a:p>
                  </a:txBody>
                  <a:tcPr>
                    <a:solidFill>
                      <a:srgbClr val="D176FF"/>
                    </a:solidFill>
                  </a:tcPr>
                </a:tc>
              </a:tr>
              <a:tr h="457200">
                <a:tc>
                  <a:txBody>
                    <a:bodyPr/>
                    <a:lstStyle/>
                    <a:p>
                      <a:r>
                        <a:rPr lang="en-US" dirty="0" smtClean="0"/>
                        <a:t>Social reconstruction</a:t>
                      </a:r>
                      <a:endParaRPr lang="en-US" dirty="0"/>
                    </a:p>
                  </a:txBody>
                  <a:tcPr>
                    <a:solidFill>
                      <a:schemeClr val="bg1"/>
                    </a:solidFill>
                  </a:tcPr>
                </a:tc>
                <a:tc>
                  <a:txBody>
                    <a:bodyPr/>
                    <a:lstStyle/>
                    <a:p>
                      <a:pPr algn="ctr"/>
                      <a:r>
                        <a:rPr lang="en-US" dirty="0" smtClean="0"/>
                        <a:t>20.3</a:t>
                      </a:r>
                      <a:endParaRPr lang="en-US" dirty="0"/>
                    </a:p>
                  </a:txBody>
                  <a:tcPr>
                    <a:solidFill>
                      <a:srgbClr val="47AFFF"/>
                    </a:solidFill>
                  </a:tcPr>
                </a:tc>
                <a:tc>
                  <a:txBody>
                    <a:bodyPr/>
                    <a:lstStyle/>
                    <a:p>
                      <a:pPr algn="ctr"/>
                      <a:r>
                        <a:rPr lang="en-US" dirty="0" smtClean="0"/>
                        <a:t>14.6</a:t>
                      </a:r>
                      <a:endParaRPr lang="en-US" dirty="0"/>
                    </a:p>
                  </a:txBody>
                  <a:tcPr>
                    <a:solidFill>
                      <a:srgbClr val="D176FF"/>
                    </a:solidFill>
                  </a:tcPr>
                </a:tc>
              </a:tr>
            </a:tbl>
          </a:graphicData>
        </a:graphic>
      </p:graphicFrame>
      <p:pic>
        <p:nvPicPr>
          <p:cNvPr id="9" name="Picture 8" descr="biologybann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4876800"/>
            <a:ext cx="3200400" cy="1337153"/>
          </a:xfrm>
          <a:prstGeom prst="rect">
            <a:avLst/>
          </a:prstGeom>
        </p:spPr>
      </p:pic>
    </p:spTree>
    <p:extLst>
      <p:ext uri="{BB962C8B-B14F-4D97-AF65-F5344CB8AC3E}">
        <p14:creationId xmlns:p14="http://schemas.microsoft.com/office/powerpoint/2010/main" val="203323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Philosophical underpinnings</a:t>
            </a:r>
            <a:endParaRPr lang="en-US" dirty="0"/>
          </a:p>
        </p:txBody>
      </p:sp>
      <p:sp>
        <p:nvSpPr>
          <p:cNvPr id="3" name="Content Placeholder 2"/>
          <p:cNvSpPr>
            <a:spLocks noGrp="1"/>
          </p:cNvSpPr>
          <p:nvPr>
            <p:ph idx="1"/>
          </p:nvPr>
        </p:nvSpPr>
        <p:spPr/>
        <p:txBody>
          <a:bodyPr/>
          <a:lstStyle/>
          <a:p>
            <a:r>
              <a:rPr lang="en-US" dirty="0" smtClean="0"/>
              <a:t>Mathematics</a:t>
            </a:r>
          </a:p>
          <a:p>
            <a:pPr marL="0" indent="0">
              <a:buNone/>
            </a:pP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fld id="{59A6CC27-9D68-B24C-AFA4-C6279F9D4E73}" type="datetime4">
              <a:rPr lang="tr-TR" smtClean="0"/>
              <a:t>3 Nisan 2015</a:t>
            </a:fld>
            <a:endParaRPr lang="en-US"/>
          </a:p>
        </p:txBody>
      </p:sp>
      <p:sp>
        <p:nvSpPr>
          <p:cNvPr id="5" name="Footer Placeholder 4"/>
          <p:cNvSpPr>
            <a:spLocks noGrp="1"/>
          </p:cNvSpPr>
          <p:nvPr>
            <p:ph type="ftr" sz="quarter" idx="11"/>
          </p:nvPr>
        </p:nvSpPr>
        <p:spPr/>
        <p:txBody>
          <a:bodyPr/>
          <a:lstStyle/>
          <a:p>
            <a:r>
              <a:rPr lang="en-US" smtClean="0"/>
              <a:t>IB Day, AREL Schools</a:t>
            </a:r>
            <a:endParaRPr lang="en-US"/>
          </a:p>
        </p:txBody>
      </p:sp>
      <p:sp>
        <p:nvSpPr>
          <p:cNvPr id="6" name="Slide Number Placeholder 5"/>
          <p:cNvSpPr>
            <a:spLocks noGrp="1"/>
          </p:cNvSpPr>
          <p:nvPr>
            <p:ph type="sldNum" sz="quarter" idx="12"/>
          </p:nvPr>
        </p:nvSpPr>
        <p:spPr/>
        <p:txBody>
          <a:bodyPr/>
          <a:lstStyle/>
          <a:p>
            <a:fld id="{5E62D32D-6D24-B742-966A-8B1E898687FB}" type="slidenum">
              <a:rPr lang="en-US" smtClean="0"/>
              <a:pPr/>
              <a:t>14</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580427778"/>
              </p:ext>
            </p:extLst>
          </p:nvPr>
        </p:nvGraphicFramePr>
        <p:xfrm>
          <a:off x="609600" y="2438400"/>
          <a:ext cx="7620001" cy="2286000"/>
        </p:xfrm>
        <a:graphic>
          <a:graphicData uri="http://schemas.openxmlformats.org/drawingml/2006/table">
            <a:tbl>
              <a:tblPr firstRow="1" bandRow="1">
                <a:tableStyleId>{912C8C85-51F0-491E-9774-3900AFEF0FD7}</a:tableStyleId>
              </a:tblPr>
              <a:tblGrid>
                <a:gridCol w="2762252"/>
                <a:gridCol w="2317749"/>
                <a:gridCol w="2540000"/>
              </a:tblGrid>
              <a:tr h="457200">
                <a:tc>
                  <a:txBody>
                    <a:bodyPr/>
                    <a:lstStyle/>
                    <a:p>
                      <a:endParaRPr lang="en-US" dirty="0"/>
                    </a:p>
                  </a:txBody>
                  <a:tcPr/>
                </a:tc>
                <a:tc>
                  <a:txBody>
                    <a:bodyPr/>
                    <a:lstStyle/>
                    <a:p>
                      <a:pPr algn="ctr"/>
                      <a:r>
                        <a:rPr lang="en-US" dirty="0" smtClean="0"/>
                        <a:t>IBDP (%)</a:t>
                      </a:r>
                      <a:endParaRPr lang="en-US" dirty="0"/>
                    </a:p>
                  </a:txBody>
                  <a:tcPr/>
                </a:tc>
                <a:tc>
                  <a:txBody>
                    <a:bodyPr/>
                    <a:lstStyle/>
                    <a:p>
                      <a:pPr algn="ctr"/>
                      <a:r>
                        <a:rPr lang="en-US" dirty="0" err="1" smtClean="0"/>
                        <a:t>MoNEP</a:t>
                      </a:r>
                      <a:r>
                        <a:rPr lang="en-US" dirty="0" smtClean="0"/>
                        <a:t> (%)</a:t>
                      </a:r>
                      <a:endParaRPr lang="en-US" dirty="0"/>
                    </a:p>
                  </a:txBody>
                  <a:tcPr/>
                </a:tc>
              </a:tr>
              <a:tr h="457200">
                <a:tc>
                  <a:txBody>
                    <a:bodyPr/>
                    <a:lstStyle/>
                    <a:p>
                      <a:r>
                        <a:rPr lang="en-US" dirty="0" smtClean="0"/>
                        <a:t>Scholar academic</a:t>
                      </a:r>
                      <a:endParaRPr lang="en-US" dirty="0"/>
                    </a:p>
                  </a:txBody>
                  <a:tcPr>
                    <a:solidFill>
                      <a:schemeClr val="bg1"/>
                    </a:solidFill>
                  </a:tcPr>
                </a:tc>
                <a:tc>
                  <a:txBody>
                    <a:bodyPr/>
                    <a:lstStyle/>
                    <a:p>
                      <a:pPr algn="ctr"/>
                      <a:r>
                        <a:rPr lang="en-US" dirty="0" smtClean="0"/>
                        <a:t>19.4</a:t>
                      </a:r>
                      <a:endParaRPr lang="en-US" dirty="0"/>
                    </a:p>
                  </a:txBody>
                  <a:tcPr>
                    <a:solidFill>
                      <a:srgbClr val="47AFFF"/>
                    </a:solidFill>
                  </a:tcPr>
                </a:tc>
                <a:tc>
                  <a:txBody>
                    <a:bodyPr/>
                    <a:lstStyle/>
                    <a:p>
                      <a:pPr algn="ctr"/>
                      <a:r>
                        <a:rPr lang="en-US" b="1" dirty="0" smtClean="0"/>
                        <a:t>36.9</a:t>
                      </a:r>
                      <a:endParaRPr lang="en-US" b="1" dirty="0"/>
                    </a:p>
                  </a:txBody>
                  <a:tcPr>
                    <a:solidFill>
                      <a:srgbClr val="D176FF"/>
                    </a:solidFill>
                  </a:tcPr>
                </a:tc>
              </a:tr>
              <a:tr h="457200">
                <a:tc>
                  <a:txBody>
                    <a:bodyPr/>
                    <a:lstStyle/>
                    <a:p>
                      <a:r>
                        <a:rPr lang="en-US" dirty="0" smtClean="0"/>
                        <a:t>Social</a:t>
                      </a:r>
                      <a:r>
                        <a:rPr lang="en-US" baseline="0" dirty="0" smtClean="0"/>
                        <a:t> efficiency</a:t>
                      </a:r>
                      <a:endParaRPr lang="en-US" dirty="0"/>
                    </a:p>
                  </a:txBody>
                  <a:tcPr>
                    <a:solidFill>
                      <a:schemeClr val="bg1"/>
                    </a:solidFill>
                  </a:tcPr>
                </a:tc>
                <a:tc>
                  <a:txBody>
                    <a:bodyPr/>
                    <a:lstStyle/>
                    <a:p>
                      <a:pPr algn="ctr"/>
                      <a:r>
                        <a:rPr lang="en-US" b="1" dirty="0" smtClean="0"/>
                        <a:t>29.7</a:t>
                      </a:r>
                      <a:endParaRPr lang="en-US" b="1" dirty="0"/>
                    </a:p>
                  </a:txBody>
                  <a:tcPr>
                    <a:solidFill>
                      <a:srgbClr val="47AFFF"/>
                    </a:solidFill>
                  </a:tcPr>
                </a:tc>
                <a:tc>
                  <a:txBody>
                    <a:bodyPr/>
                    <a:lstStyle/>
                    <a:p>
                      <a:pPr algn="ctr"/>
                      <a:r>
                        <a:rPr lang="en-US" b="1" dirty="0" smtClean="0"/>
                        <a:t>36.9</a:t>
                      </a:r>
                      <a:endParaRPr lang="en-US" b="1" dirty="0"/>
                    </a:p>
                  </a:txBody>
                  <a:tcPr>
                    <a:solidFill>
                      <a:srgbClr val="D176FF"/>
                    </a:solidFill>
                  </a:tcPr>
                </a:tc>
              </a:tr>
              <a:tr h="457200">
                <a:tc>
                  <a:txBody>
                    <a:bodyPr/>
                    <a:lstStyle/>
                    <a:p>
                      <a:r>
                        <a:rPr lang="en-US" dirty="0" smtClean="0"/>
                        <a:t>Learner centered</a:t>
                      </a:r>
                      <a:endParaRPr lang="en-US" dirty="0"/>
                    </a:p>
                  </a:txBody>
                  <a:tcPr>
                    <a:solidFill>
                      <a:schemeClr val="bg1"/>
                    </a:solidFill>
                  </a:tcPr>
                </a:tc>
                <a:tc>
                  <a:txBody>
                    <a:bodyPr/>
                    <a:lstStyle/>
                    <a:p>
                      <a:pPr algn="ctr"/>
                      <a:r>
                        <a:rPr lang="en-US" b="1" dirty="0" smtClean="0"/>
                        <a:t>28.6</a:t>
                      </a:r>
                      <a:endParaRPr lang="en-US" b="1" dirty="0"/>
                    </a:p>
                  </a:txBody>
                  <a:tcPr>
                    <a:solidFill>
                      <a:srgbClr val="47AFFF"/>
                    </a:solidFill>
                  </a:tcPr>
                </a:tc>
                <a:tc>
                  <a:txBody>
                    <a:bodyPr/>
                    <a:lstStyle/>
                    <a:p>
                      <a:pPr algn="ctr"/>
                      <a:r>
                        <a:rPr lang="en-US" dirty="0" smtClean="0"/>
                        <a:t>12.3</a:t>
                      </a:r>
                      <a:endParaRPr lang="en-US" dirty="0"/>
                    </a:p>
                  </a:txBody>
                  <a:tcPr>
                    <a:solidFill>
                      <a:srgbClr val="D176FF"/>
                    </a:solidFill>
                  </a:tcPr>
                </a:tc>
              </a:tr>
              <a:tr h="457200">
                <a:tc>
                  <a:txBody>
                    <a:bodyPr/>
                    <a:lstStyle/>
                    <a:p>
                      <a:r>
                        <a:rPr lang="en-US" dirty="0" smtClean="0"/>
                        <a:t>Social reconstruction</a:t>
                      </a:r>
                      <a:endParaRPr lang="en-US" dirty="0"/>
                    </a:p>
                  </a:txBody>
                  <a:tcPr>
                    <a:solidFill>
                      <a:schemeClr val="bg1"/>
                    </a:solidFill>
                  </a:tcPr>
                </a:tc>
                <a:tc>
                  <a:txBody>
                    <a:bodyPr/>
                    <a:lstStyle/>
                    <a:p>
                      <a:pPr algn="ctr"/>
                      <a:r>
                        <a:rPr lang="en-US" dirty="0" smtClean="0"/>
                        <a:t>22.3</a:t>
                      </a:r>
                      <a:endParaRPr lang="en-US" dirty="0"/>
                    </a:p>
                  </a:txBody>
                  <a:tcPr>
                    <a:solidFill>
                      <a:srgbClr val="47AFFF"/>
                    </a:solidFill>
                  </a:tcPr>
                </a:tc>
                <a:tc>
                  <a:txBody>
                    <a:bodyPr/>
                    <a:lstStyle/>
                    <a:p>
                      <a:pPr algn="ctr"/>
                      <a:r>
                        <a:rPr lang="en-US" dirty="0" smtClean="0"/>
                        <a:t>13.8</a:t>
                      </a:r>
                      <a:endParaRPr lang="en-US" dirty="0"/>
                    </a:p>
                  </a:txBody>
                  <a:tcPr>
                    <a:solidFill>
                      <a:srgbClr val="D176FF"/>
                    </a:solidFill>
                  </a:tcPr>
                </a:tc>
              </a:tr>
            </a:tbl>
          </a:graphicData>
        </a:graphic>
      </p:graphicFrame>
      <p:pic>
        <p:nvPicPr>
          <p:cNvPr id="7" name="Picture 6" descr="math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4800600"/>
            <a:ext cx="1848112" cy="1384300"/>
          </a:xfrm>
          <a:prstGeom prst="rect">
            <a:avLst/>
          </a:prstGeom>
        </p:spPr>
      </p:pic>
    </p:spTree>
    <p:extLst>
      <p:ext uri="{BB962C8B-B14F-4D97-AF65-F5344CB8AC3E}">
        <p14:creationId xmlns:p14="http://schemas.microsoft.com/office/powerpoint/2010/main" val="1637445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14042"/>
            <a:ext cx="8915399" cy="584776"/>
          </a:xfrm>
        </p:spPr>
        <p:txBody>
          <a:bodyPr/>
          <a:lstStyle/>
          <a:p>
            <a:r>
              <a:rPr lang="en-US" sz="3200" dirty="0" smtClean="0"/>
              <a:t>Findings summary: Philosophical underpinnings</a:t>
            </a:r>
            <a:endParaRPr lang="en-US" sz="3200" dirty="0"/>
          </a:p>
        </p:txBody>
      </p:sp>
      <p:sp>
        <p:nvSpPr>
          <p:cNvPr id="4" name="Date Placeholder 3"/>
          <p:cNvSpPr>
            <a:spLocks noGrp="1"/>
          </p:cNvSpPr>
          <p:nvPr>
            <p:ph type="dt" sz="half" idx="10"/>
          </p:nvPr>
        </p:nvSpPr>
        <p:spPr/>
        <p:txBody>
          <a:bodyPr/>
          <a:lstStyle/>
          <a:p>
            <a:fld id="{59A6CC27-9D68-B24C-AFA4-C6279F9D4E73}" type="datetime4">
              <a:rPr lang="tr-TR" smtClean="0"/>
              <a:t>3 Nisan 2015</a:t>
            </a:fld>
            <a:endParaRPr lang="en-US"/>
          </a:p>
        </p:txBody>
      </p:sp>
      <p:sp>
        <p:nvSpPr>
          <p:cNvPr id="5" name="Footer Placeholder 4"/>
          <p:cNvSpPr>
            <a:spLocks noGrp="1"/>
          </p:cNvSpPr>
          <p:nvPr>
            <p:ph type="ftr" sz="quarter" idx="11"/>
          </p:nvPr>
        </p:nvSpPr>
        <p:spPr/>
        <p:txBody>
          <a:bodyPr/>
          <a:lstStyle/>
          <a:p>
            <a:r>
              <a:rPr lang="en-US" smtClean="0"/>
              <a:t>IB Day, AREL Schools</a:t>
            </a:r>
            <a:endParaRPr lang="en-US"/>
          </a:p>
        </p:txBody>
      </p:sp>
      <p:sp>
        <p:nvSpPr>
          <p:cNvPr id="6" name="Slide Number Placeholder 5"/>
          <p:cNvSpPr>
            <a:spLocks noGrp="1"/>
          </p:cNvSpPr>
          <p:nvPr>
            <p:ph type="sldNum" sz="quarter" idx="12"/>
          </p:nvPr>
        </p:nvSpPr>
        <p:spPr/>
        <p:txBody>
          <a:bodyPr/>
          <a:lstStyle/>
          <a:p>
            <a:fld id="{5E62D32D-6D24-B742-966A-8B1E898687FB}" type="slidenum">
              <a:rPr lang="en-US" smtClean="0"/>
              <a:pPr/>
              <a:t>15</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2444517388"/>
              </p:ext>
            </p:extLst>
          </p:nvPr>
        </p:nvGraphicFramePr>
        <p:xfrm>
          <a:off x="228600" y="1752600"/>
          <a:ext cx="8818406" cy="4572000"/>
        </p:xfrm>
        <a:graphic>
          <a:graphicData uri="http://schemas.openxmlformats.org/drawingml/2006/table">
            <a:tbl>
              <a:tblPr firstRow="1" bandRow="1">
                <a:tableStyleId>{5C22544A-7EE6-4342-B048-85BDC9FD1C3A}</a:tableStyleId>
              </a:tblPr>
              <a:tblGrid>
                <a:gridCol w="1239597"/>
                <a:gridCol w="825416"/>
                <a:gridCol w="1069286"/>
                <a:gridCol w="872315"/>
                <a:gridCol w="1022387"/>
                <a:gridCol w="834797"/>
                <a:gridCol w="1097427"/>
                <a:gridCol w="759757"/>
                <a:gridCol w="1097424"/>
              </a:tblGrid>
              <a:tr h="538107">
                <a:tc>
                  <a:txBody>
                    <a:bodyPr/>
                    <a:lstStyle/>
                    <a:p>
                      <a:endParaRPr lang="en-US" dirty="0"/>
                    </a:p>
                  </a:txBody>
                  <a:tcPr>
                    <a:solidFill>
                      <a:schemeClr val="bg1"/>
                    </a:solidFill>
                  </a:tcPr>
                </a:tc>
                <a:tc gridSpan="2">
                  <a:txBody>
                    <a:bodyPr/>
                    <a:lstStyle/>
                    <a:p>
                      <a:pPr algn="ctr"/>
                      <a:r>
                        <a:rPr lang="en-US" dirty="0" smtClean="0"/>
                        <a:t>SA</a:t>
                      </a:r>
                      <a:endParaRPr lang="en-US" dirty="0"/>
                    </a:p>
                  </a:txBody>
                  <a:tcPr>
                    <a:solidFill>
                      <a:schemeClr val="accent6">
                        <a:lumMod val="75000"/>
                        <a:lumOff val="25000"/>
                      </a:schemeClr>
                    </a:solidFill>
                  </a:tcPr>
                </a:tc>
                <a:tc hMerge="1">
                  <a:txBody>
                    <a:bodyPr/>
                    <a:lstStyle/>
                    <a:p>
                      <a:endParaRPr lang="en-US" dirty="0"/>
                    </a:p>
                  </a:txBody>
                  <a:tcPr/>
                </a:tc>
                <a:tc gridSpan="2">
                  <a:txBody>
                    <a:bodyPr/>
                    <a:lstStyle/>
                    <a:p>
                      <a:pPr algn="ctr"/>
                      <a:r>
                        <a:rPr lang="en-US" dirty="0" smtClean="0"/>
                        <a:t>SE</a:t>
                      </a:r>
                      <a:endParaRPr lang="en-US" dirty="0"/>
                    </a:p>
                  </a:txBody>
                  <a:tcPr>
                    <a:solidFill>
                      <a:schemeClr val="accent6">
                        <a:lumMod val="75000"/>
                        <a:lumOff val="25000"/>
                      </a:schemeClr>
                    </a:solidFill>
                  </a:tcPr>
                </a:tc>
                <a:tc hMerge="1">
                  <a:txBody>
                    <a:bodyPr/>
                    <a:lstStyle/>
                    <a:p>
                      <a:endParaRPr lang="en-US" dirty="0"/>
                    </a:p>
                  </a:txBody>
                  <a:tcPr/>
                </a:tc>
                <a:tc gridSpan="2">
                  <a:txBody>
                    <a:bodyPr/>
                    <a:lstStyle/>
                    <a:p>
                      <a:pPr algn="ctr"/>
                      <a:r>
                        <a:rPr lang="en-US" dirty="0" smtClean="0"/>
                        <a:t>LC</a:t>
                      </a:r>
                      <a:endParaRPr lang="en-US" dirty="0"/>
                    </a:p>
                  </a:txBody>
                  <a:tcPr>
                    <a:solidFill>
                      <a:schemeClr val="accent6">
                        <a:lumMod val="75000"/>
                        <a:lumOff val="25000"/>
                      </a:schemeClr>
                    </a:solidFill>
                  </a:tcPr>
                </a:tc>
                <a:tc hMerge="1">
                  <a:txBody>
                    <a:bodyPr/>
                    <a:lstStyle/>
                    <a:p>
                      <a:endParaRPr lang="en-US" dirty="0"/>
                    </a:p>
                  </a:txBody>
                  <a:tcPr/>
                </a:tc>
                <a:tc gridSpan="2">
                  <a:txBody>
                    <a:bodyPr/>
                    <a:lstStyle/>
                    <a:p>
                      <a:pPr algn="ctr"/>
                      <a:r>
                        <a:rPr lang="en-US" dirty="0" smtClean="0"/>
                        <a:t>SR</a:t>
                      </a:r>
                      <a:endParaRPr lang="en-US" dirty="0"/>
                    </a:p>
                  </a:txBody>
                  <a:tcPr>
                    <a:solidFill>
                      <a:schemeClr val="accent6">
                        <a:lumMod val="75000"/>
                        <a:lumOff val="25000"/>
                      </a:schemeClr>
                    </a:solidFill>
                  </a:tcPr>
                </a:tc>
                <a:tc hMerge="1">
                  <a:txBody>
                    <a:bodyPr/>
                    <a:lstStyle/>
                    <a:p>
                      <a:endParaRPr lang="en-US" dirty="0"/>
                    </a:p>
                  </a:txBody>
                  <a:tcPr/>
                </a:tc>
              </a:tr>
              <a:tr h="583710">
                <a:tc>
                  <a:txBody>
                    <a:bodyPr/>
                    <a:lstStyle/>
                    <a:p>
                      <a:endParaRPr lang="en-US" sz="1700" dirty="0"/>
                    </a:p>
                  </a:txBody>
                  <a:tcPr>
                    <a:solidFill>
                      <a:schemeClr val="bg1"/>
                    </a:solidFill>
                  </a:tcPr>
                </a:tc>
                <a:tc>
                  <a:txBody>
                    <a:bodyPr/>
                    <a:lstStyle/>
                    <a:p>
                      <a:r>
                        <a:rPr lang="en-US" sz="1700" dirty="0" smtClean="0"/>
                        <a:t>IBDP</a:t>
                      </a:r>
                      <a:endParaRPr lang="en-US" sz="1700" dirty="0"/>
                    </a:p>
                  </a:txBody>
                  <a:tcPr>
                    <a:solidFill>
                      <a:srgbClr val="47AFFF"/>
                    </a:solidFill>
                  </a:tcPr>
                </a:tc>
                <a:tc>
                  <a:txBody>
                    <a:bodyPr/>
                    <a:lstStyle/>
                    <a:p>
                      <a:r>
                        <a:rPr lang="en-US" sz="1700" dirty="0" err="1" smtClean="0"/>
                        <a:t>MoNEP</a:t>
                      </a:r>
                      <a:endParaRPr lang="en-US" sz="1700" dirty="0"/>
                    </a:p>
                  </a:txBody>
                  <a:tcPr>
                    <a:solidFill>
                      <a:srgbClr val="D176FF"/>
                    </a:solidFill>
                  </a:tcPr>
                </a:tc>
                <a:tc>
                  <a:txBody>
                    <a:bodyPr/>
                    <a:lstStyle/>
                    <a:p>
                      <a:r>
                        <a:rPr lang="en-US" sz="1700" dirty="0" smtClean="0"/>
                        <a:t>IBDP</a:t>
                      </a:r>
                      <a:endParaRPr lang="en-US" sz="1700" dirty="0"/>
                    </a:p>
                  </a:txBody>
                  <a:tcPr>
                    <a:solidFill>
                      <a:srgbClr val="47AFFF"/>
                    </a:solidFill>
                  </a:tcPr>
                </a:tc>
                <a:tc>
                  <a:txBody>
                    <a:bodyPr/>
                    <a:lstStyle/>
                    <a:p>
                      <a:r>
                        <a:rPr lang="en-US" sz="1700" dirty="0" err="1" smtClean="0"/>
                        <a:t>MoNEP</a:t>
                      </a:r>
                      <a:endParaRPr lang="en-US" sz="1700" dirty="0"/>
                    </a:p>
                  </a:txBody>
                  <a:tcPr>
                    <a:solidFill>
                      <a:srgbClr val="D176FF"/>
                    </a:solidFill>
                  </a:tcPr>
                </a:tc>
                <a:tc>
                  <a:txBody>
                    <a:bodyPr/>
                    <a:lstStyle/>
                    <a:p>
                      <a:r>
                        <a:rPr lang="en-US" sz="1700" dirty="0" smtClean="0"/>
                        <a:t>IBDP</a:t>
                      </a:r>
                      <a:endParaRPr lang="en-US" sz="1700" dirty="0"/>
                    </a:p>
                  </a:txBody>
                  <a:tcPr>
                    <a:solidFill>
                      <a:srgbClr val="47AFFF"/>
                    </a:solidFill>
                  </a:tcPr>
                </a:tc>
                <a:tc>
                  <a:txBody>
                    <a:bodyPr/>
                    <a:lstStyle/>
                    <a:p>
                      <a:r>
                        <a:rPr lang="en-US" sz="1700" dirty="0" err="1" smtClean="0"/>
                        <a:t>MoNEP</a:t>
                      </a:r>
                      <a:endParaRPr lang="en-US" sz="1700" dirty="0"/>
                    </a:p>
                  </a:txBody>
                  <a:tcPr>
                    <a:solidFill>
                      <a:srgbClr val="D176FF"/>
                    </a:solidFill>
                  </a:tcPr>
                </a:tc>
                <a:tc>
                  <a:txBody>
                    <a:bodyPr/>
                    <a:lstStyle/>
                    <a:p>
                      <a:r>
                        <a:rPr lang="en-US" sz="1700" dirty="0" smtClean="0"/>
                        <a:t>IBDP</a:t>
                      </a:r>
                      <a:endParaRPr lang="en-US" sz="1700" dirty="0"/>
                    </a:p>
                  </a:txBody>
                  <a:tcPr>
                    <a:solidFill>
                      <a:srgbClr val="47AFFF"/>
                    </a:solidFill>
                  </a:tcPr>
                </a:tc>
                <a:tc>
                  <a:txBody>
                    <a:bodyPr/>
                    <a:lstStyle/>
                    <a:p>
                      <a:r>
                        <a:rPr lang="en-US" sz="1700" dirty="0" err="1" smtClean="0"/>
                        <a:t>MoNEP</a:t>
                      </a:r>
                      <a:endParaRPr lang="en-US" sz="1700" dirty="0"/>
                    </a:p>
                  </a:txBody>
                  <a:tcPr>
                    <a:solidFill>
                      <a:srgbClr val="D176FF"/>
                    </a:solidFill>
                  </a:tcPr>
                </a:tc>
              </a:tr>
              <a:tr h="612895">
                <a:tc>
                  <a:txBody>
                    <a:bodyPr/>
                    <a:lstStyle/>
                    <a:p>
                      <a:r>
                        <a:rPr lang="en-US" b="1" dirty="0" smtClean="0"/>
                        <a:t>Turkish</a:t>
                      </a:r>
                      <a:endParaRPr lang="en-US" b="1" dirty="0"/>
                    </a:p>
                  </a:txBody>
                  <a:tcPr/>
                </a:tc>
                <a:tc>
                  <a:txBody>
                    <a:bodyPr/>
                    <a:lstStyle/>
                    <a:p>
                      <a:r>
                        <a:rPr lang="en-US" dirty="0" smtClean="0"/>
                        <a:t>21.2</a:t>
                      </a:r>
                      <a:endParaRPr lang="en-US" dirty="0"/>
                    </a:p>
                  </a:txBody>
                  <a:tcPr>
                    <a:solidFill>
                      <a:srgbClr val="47AFFF"/>
                    </a:solidFill>
                  </a:tcPr>
                </a:tc>
                <a:tc>
                  <a:txBody>
                    <a:bodyPr/>
                    <a:lstStyle/>
                    <a:p>
                      <a:r>
                        <a:rPr lang="en-US" dirty="0" smtClean="0"/>
                        <a:t>48.1</a:t>
                      </a:r>
                      <a:endParaRPr lang="en-US" dirty="0"/>
                    </a:p>
                  </a:txBody>
                  <a:tcPr>
                    <a:solidFill>
                      <a:srgbClr val="D176FF"/>
                    </a:solidFill>
                  </a:tcPr>
                </a:tc>
                <a:tc>
                  <a:txBody>
                    <a:bodyPr/>
                    <a:lstStyle/>
                    <a:p>
                      <a:r>
                        <a:rPr lang="en-US" dirty="0" smtClean="0"/>
                        <a:t>29.4</a:t>
                      </a:r>
                      <a:endParaRPr lang="en-US" dirty="0"/>
                    </a:p>
                  </a:txBody>
                  <a:tcPr>
                    <a:solidFill>
                      <a:srgbClr val="47AFFF"/>
                    </a:solidFill>
                  </a:tcPr>
                </a:tc>
                <a:tc>
                  <a:txBody>
                    <a:bodyPr/>
                    <a:lstStyle/>
                    <a:p>
                      <a:r>
                        <a:rPr lang="en-US" dirty="0" smtClean="0"/>
                        <a:t>29.4</a:t>
                      </a:r>
                      <a:endParaRPr lang="en-US" dirty="0"/>
                    </a:p>
                  </a:txBody>
                  <a:tcPr>
                    <a:solidFill>
                      <a:srgbClr val="D176FF"/>
                    </a:solidFill>
                  </a:tcPr>
                </a:tc>
                <a:tc>
                  <a:txBody>
                    <a:bodyPr/>
                    <a:lstStyle/>
                    <a:p>
                      <a:r>
                        <a:rPr lang="en-US" dirty="0" smtClean="0"/>
                        <a:t>28.2</a:t>
                      </a:r>
                      <a:endParaRPr lang="en-US" dirty="0"/>
                    </a:p>
                  </a:txBody>
                  <a:tcPr>
                    <a:solidFill>
                      <a:srgbClr val="47AFFF"/>
                    </a:solidFill>
                  </a:tcPr>
                </a:tc>
                <a:tc>
                  <a:txBody>
                    <a:bodyPr/>
                    <a:lstStyle/>
                    <a:p>
                      <a:r>
                        <a:rPr lang="en-US" dirty="0" smtClean="0"/>
                        <a:t>10.6</a:t>
                      </a:r>
                      <a:endParaRPr lang="en-US" dirty="0"/>
                    </a:p>
                  </a:txBody>
                  <a:tcPr>
                    <a:solidFill>
                      <a:srgbClr val="D176FF"/>
                    </a:solidFill>
                  </a:tcPr>
                </a:tc>
                <a:tc>
                  <a:txBody>
                    <a:bodyPr/>
                    <a:lstStyle/>
                    <a:p>
                      <a:r>
                        <a:rPr lang="en-US" dirty="0" smtClean="0"/>
                        <a:t>21.2</a:t>
                      </a:r>
                      <a:endParaRPr lang="en-US" dirty="0"/>
                    </a:p>
                  </a:txBody>
                  <a:tcPr>
                    <a:solidFill>
                      <a:srgbClr val="47AFFF"/>
                    </a:solidFill>
                  </a:tcPr>
                </a:tc>
                <a:tc>
                  <a:txBody>
                    <a:bodyPr/>
                    <a:lstStyle/>
                    <a:p>
                      <a:r>
                        <a:rPr lang="en-US" dirty="0" smtClean="0"/>
                        <a:t>11.9</a:t>
                      </a:r>
                      <a:endParaRPr lang="en-US" dirty="0"/>
                    </a:p>
                  </a:txBody>
                  <a:tcPr>
                    <a:solidFill>
                      <a:srgbClr val="D176FF"/>
                    </a:solidFill>
                  </a:tcPr>
                </a:tc>
              </a:tr>
              <a:tr h="612895">
                <a:tc>
                  <a:txBody>
                    <a:bodyPr/>
                    <a:lstStyle/>
                    <a:p>
                      <a:r>
                        <a:rPr lang="en-US" b="1" dirty="0" smtClean="0"/>
                        <a:t>English</a:t>
                      </a:r>
                      <a:endParaRPr lang="en-US" b="1" dirty="0"/>
                    </a:p>
                  </a:txBody>
                  <a:tcPr/>
                </a:tc>
                <a:tc>
                  <a:txBody>
                    <a:bodyPr/>
                    <a:lstStyle/>
                    <a:p>
                      <a:r>
                        <a:rPr lang="en-US" dirty="0" smtClean="0"/>
                        <a:t>13.8</a:t>
                      </a:r>
                      <a:endParaRPr lang="en-US" dirty="0"/>
                    </a:p>
                  </a:txBody>
                  <a:tcPr>
                    <a:solidFill>
                      <a:srgbClr val="47AFFF"/>
                    </a:solidFill>
                  </a:tcPr>
                </a:tc>
                <a:tc>
                  <a:txBody>
                    <a:bodyPr/>
                    <a:lstStyle/>
                    <a:p>
                      <a:r>
                        <a:rPr lang="en-US" dirty="0" smtClean="0"/>
                        <a:t>38.9</a:t>
                      </a:r>
                      <a:endParaRPr lang="en-US" dirty="0"/>
                    </a:p>
                  </a:txBody>
                  <a:tcPr>
                    <a:solidFill>
                      <a:srgbClr val="D176FF"/>
                    </a:solidFill>
                  </a:tcPr>
                </a:tc>
                <a:tc>
                  <a:txBody>
                    <a:bodyPr/>
                    <a:lstStyle/>
                    <a:p>
                      <a:r>
                        <a:rPr lang="en-US" dirty="0" smtClean="0"/>
                        <a:t>22.8</a:t>
                      </a:r>
                      <a:endParaRPr lang="en-US" dirty="0"/>
                    </a:p>
                  </a:txBody>
                  <a:tcPr>
                    <a:solidFill>
                      <a:srgbClr val="47AFFF"/>
                    </a:solidFill>
                  </a:tcPr>
                </a:tc>
                <a:tc>
                  <a:txBody>
                    <a:bodyPr/>
                    <a:lstStyle/>
                    <a:p>
                      <a:r>
                        <a:rPr lang="en-US" dirty="0" smtClean="0"/>
                        <a:t>38.9</a:t>
                      </a:r>
                      <a:endParaRPr lang="en-US" dirty="0"/>
                    </a:p>
                  </a:txBody>
                  <a:tcPr>
                    <a:solidFill>
                      <a:srgbClr val="D176FF"/>
                    </a:solidFill>
                  </a:tcPr>
                </a:tc>
                <a:tc>
                  <a:txBody>
                    <a:bodyPr/>
                    <a:lstStyle/>
                    <a:p>
                      <a:r>
                        <a:rPr lang="en-US" dirty="0" smtClean="0"/>
                        <a:t>36.2</a:t>
                      </a:r>
                      <a:endParaRPr lang="en-US" dirty="0"/>
                    </a:p>
                  </a:txBody>
                  <a:tcPr>
                    <a:solidFill>
                      <a:srgbClr val="47AFFF"/>
                    </a:solidFill>
                  </a:tcPr>
                </a:tc>
                <a:tc>
                  <a:txBody>
                    <a:bodyPr/>
                    <a:lstStyle/>
                    <a:p>
                      <a:r>
                        <a:rPr lang="en-US" dirty="0" smtClean="0"/>
                        <a:t>6.8</a:t>
                      </a:r>
                      <a:endParaRPr lang="en-US" dirty="0"/>
                    </a:p>
                  </a:txBody>
                  <a:tcPr>
                    <a:solidFill>
                      <a:srgbClr val="D176FF"/>
                    </a:solidFill>
                  </a:tcPr>
                </a:tc>
                <a:tc>
                  <a:txBody>
                    <a:bodyPr/>
                    <a:lstStyle/>
                    <a:p>
                      <a:r>
                        <a:rPr lang="en-US" dirty="0" smtClean="0"/>
                        <a:t>27.2</a:t>
                      </a:r>
                      <a:endParaRPr lang="en-US" dirty="0"/>
                    </a:p>
                  </a:txBody>
                  <a:tcPr>
                    <a:solidFill>
                      <a:srgbClr val="47AFFF"/>
                    </a:solidFill>
                  </a:tcPr>
                </a:tc>
                <a:tc>
                  <a:txBody>
                    <a:bodyPr/>
                    <a:lstStyle/>
                    <a:p>
                      <a:r>
                        <a:rPr lang="en-US" dirty="0" smtClean="0"/>
                        <a:t>15.4</a:t>
                      </a:r>
                      <a:endParaRPr lang="en-US" dirty="0"/>
                    </a:p>
                  </a:txBody>
                  <a:tcPr>
                    <a:solidFill>
                      <a:srgbClr val="D176FF"/>
                    </a:solidFill>
                  </a:tcPr>
                </a:tc>
              </a:tr>
              <a:tr h="612895">
                <a:tc>
                  <a:txBody>
                    <a:bodyPr/>
                    <a:lstStyle/>
                    <a:p>
                      <a:r>
                        <a:rPr lang="en-US" b="1" dirty="0" err="1" smtClean="0"/>
                        <a:t>Maths</a:t>
                      </a:r>
                      <a:endParaRPr lang="en-US" b="1" dirty="0"/>
                    </a:p>
                  </a:txBody>
                  <a:tcPr/>
                </a:tc>
                <a:tc>
                  <a:txBody>
                    <a:bodyPr/>
                    <a:lstStyle/>
                    <a:p>
                      <a:r>
                        <a:rPr lang="en-US" dirty="0" smtClean="0"/>
                        <a:t>19.4</a:t>
                      </a:r>
                      <a:endParaRPr lang="en-US" dirty="0"/>
                    </a:p>
                  </a:txBody>
                  <a:tcPr>
                    <a:solidFill>
                      <a:srgbClr val="47AFFF"/>
                    </a:solidFill>
                  </a:tcPr>
                </a:tc>
                <a:tc>
                  <a:txBody>
                    <a:bodyPr/>
                    <a:lstStyle/>
                    <a:p>
                      <a:r>
                        <a:rPr lang="en-US" dirty="0" smtClean="0"/>
                        <a:t>36.9</a:t>
                      </a:r>
                      <a:endParaRPr lang="en-US" dirty="0"/>
                    </a:p>
                  </a:txBody>
                  <a:tcPr>
                    <a:solidFill>
                      <a:srgbClr val="D176FF"/>
                    </a:solidFill>
                  </a:tcPr>
                </a:tc>
                <a:tc>
                  <a:txBody>
                    <a:bodyPr/>
                    <a:lstStyle/>
                    <a:p>
                      <a:r>
                        <a:rPr lang="en-US" dirty="0" smtClean="0"/>
                        <a:t>29.7</a:t>
                      </a:r>
                      <a:endParaRPr lang="en-US" dirty="0"/>
                    </a:p>
                  </a:txBody>
                  <a:tcPr>
                    <a:solidFill>
                      <a:srgbClr val="47AFFF"/>
                    </a:solidFill>
                  </a:tcPr>
                </a:tc>
                <a:tc>
                  <a:txBody>
                    <a:bodyPr/>
                    <a:lstStyle/>
                    <a:p>
                      <a:r>
                        <a:rPr lang="en-US" dirty="0" smtClean="0"/>
                        <a:t>36.9</a:t>
                      </a:r>
                      <a:endParaRPr lang="en-US" dirty="0"/>
                    </a:p>
                  </a:txBody>
                  <a:tcPr>
                    <a:solidFill>
                      <a:srgbClr val="D176FF"/>
                    </a:solidFill>
                  </a:tcPr>
                </a:tc>
                <a:tc>
                  <a:txBody>
                    <a:bodyPr/>
                    <a:lstStyle/>
                    <a:p>
                      <a:r>
                        <a:rPr lang="en-US" dirty="0" smtClean="0"/>
                        <a:t>28.6</a:t>
                      </a:r>
                      <a:endParaRPr lang="en-US" dirty="0"/>
                    </a:p>
                  </a:txBody>
                  <a:tcPr>
                    <a:solidFill>
                      <a:srgbClr val="47AFFF"/>
                    </a:solidFill>
                  </a:tcPr>
                </a:tc>
                <a:tc>
                  <a:txBody>
                    <a:bodyPr/>
                    <a:lstStyle/>
                    <a:p>
                      <a:r>
                        <a:rPr lang="en-US" dirty="0" smtClean="0"/>
                        <a:t>12.3</a:t>
                      </a:r>
                      <a:endParaRPr lang="en-US" dirty="0"/>
                    </a:p>
                  </a:txBody>
                  <a:tcPr>
                    <a:solidFill>
                      <a:srgbClr val="D176FF"/>
                    </a:solidFill>
                  </a:tcPr>
                </a:tc>
                <a:tc>
                  <a:txBody>
                    <a:bodyPr/>
                    <a:lstStyle/>
                    <a:p>
                      <a:r>
                        <a:rPr lang="en-US" dirty="0" smtClean="0"/>
                        <a:t>22.3</a:t>
                      </a:r>
                      <a:endParaRPr lang="en-US" dirty="0"/>
                    </a:p>
                  </a:txBody>
                  <a:tcPr>
                    <a:solidFill>
                      <a:srgbClr val="47AFFF"/>
                    </a:solidFill>
                  </a:tcPr>
                </a:tc>
                <a:tc>
                  <a:txBody>
                    <a:bodyPr/>
                    <a:lstStyle/>
                    <a:p>
                      <a:r>
                        <a:rPr lang="en-US" dirty="0" smtClean="0"/>
                        <a:t>13.8</a:t>
                      </a:r>
                      <a:endParaRPr lang="en-US" dirty="0"/>
                    </a:p>
                  </a:txBody>
                  <a:tcPr>
                    <a:solidFill>
                      <a:srgbClr val="D176FF"/>
                    </a:solidFill>
                  </a:tcPr>
                </a:tc>
              </a:tr>
              <a:tr h="612895">
                <a:tc>
                  <a:txBody>
                    <a:bodyPr/>
                    <a:lstStyle/>
                    <a:p>
                      <a:r>
                        <a:rPr lang="en-US" b="1" dirty="0" smtClean="0"/>
                        <a:t>Biology</a:t>
                      </a:r>
                      <a:endParaRPr lang="en-US" b="1" dirty="0"/>
                    </a:p>
                  </a:txBody>
                  <a:tcPr/>
                </a:tc>
                <a:tc>
                  <a:txBody>
                    <a:bodyPr/>
                    <a:lstStyle/>
                    <a:p>
                      <a:r>
                        <a:rPr lang="en-US" dirty="0" smtClean="0"/>
                        <a:t>18.6</a:t>
                      </a:r>
                      <a:endParaRPr lang="en-US" dirty="0"/>
                    </a:p>
                  </a:txBody>
                  <a:tcPr>
                    <a:solidFill>
                      <a:srgbClr val="47AFFF"/>
                    </a:solidFill>
                  </a:tcPr>
                </a:tc>
                <a:tc>
                  <a:txBody>
                    <a:bodyPr/>
                    <a:lstStyle/>
                    <a:p>
                      <a:r>
                        <a:rPr lang="en-US" dirty="0" smtClean="0"/>
                        <a:t>35.9</a:t>
                      </a:r>
                      <a:endParaRPr lang="en-US" dirty="0"/>
                    </a:p>
                  </a:txBody>
                  <a:tcPr>
                    <a:solidFill>
                      <a:srgbClr val="D176FF"/>
                    </a:solidFill>
                  </a:tcPr>
                </a:tc>
                <a:tc>
                  <a:txBody>
                    <a:bodyPr/>
                    <a:lstStyle/>
                    <a:p>
                      <a:r>
                        <a:rPr lang="en-US" dirty="0" smtClean="0"/>
                        <a:t>27.1</a:t>
                      </a:r>
                      <a:endParaRPr lang="en-US" dirty="0"/>
                    </a:p>
                  </a:txBody>
                  <a:tcPr>
                    <a:solidFill>
                      <a:srgbClr val="47AFFF"/>
                    </a:solidFill>
                  </a:tcPr>
                </a:tc>
                <a:tc>
                  <a:txBody>
                    <a:bodyPr/>
                    <a:lstStyle/>
                    <a:p>
                      <a:r>
                        <a:rPr lang="en-US" dirty="0" smtClean="0"/>
                        <a:t>37.9</a:t>
                      </a:r>
                      <a:endParaRPr lang="en-US" dirty="0"/>
                    </a:p>
                  </a:txBody>
                  <a:tcPr>
                    <a:solidFill>
                      <a:srgbClr val="D176FF"/>
                    </a:solidFill>
                  </a:tcPr>
                </a:tc>
                <a:tc>
                  <a:txBody>
                    <a:bodyPr/>
                    <a:lstStyle/>
                    <a:p>
                      <a:r>
                        <a:rPr lang="en-US" dirty="0" smtClean="0"/>
                        <a:t>32.8</a:t>
                      </a:r>
                      <a:endParaRPr lang="en-US" dirty="0"/>
                    </a:p>
                  </a:txBody>
                  <a:tcPr>
                    <a:solidFill>
                      <a:srgbClr val="47AFFF"/>
                    </a:solidFill>
                  </a:tcPr>
                </a:tc>
                <a:tc>
                  <a:txBody>
                    <a:bodyPr/>
                    <a:lstStyle/>
                    <a:p>
                      <a:r>
                        <a:rPr lang="en-US" dirty="0" smtClean="0"/>
                        <a:t>11.6</a:t>
                      </a:r>
                      <a:endParaRPr lang="en-US" dirty="0"/>
                    </a:p>
                  </a:txBody>
                  <a:tcPr>
                    <a:solidFill>
                      <a:srgbClr val="D176FF"/>
                    </a:solidFill>
                  </a:tcPr>
                </a:tc>
                <a:tc>
                  <a:txBody>
                    <a:bodyPr/>
                    <a:lstStyle/>
                    <a:p>
                      <a:r>
                        <a:rPr lang="en-US" dirty="0" smtClean="0"/>
                        <a:t>20.3</a:t>
                      </a:r>
                      <a:endParaRPr lang="en-US" dirty="0"/>
                    </a:p>
                  </a:txBody>
                  <a:tcPr>
                    <a:solidFill>
                      <a:srgbClr val="47AFFF"/>
                    </a:solidFill>
                  </a:tcPr>
                </a:tc>
                <a:tc>
                  <a:txBody>
                    <a:bodyPr/>
                    <a:lstStyle/>
                    <a:p>
                      <a:r>
                        <a:rPr lang="en-US" dirty="0" smtClean="0"/>
                        <a:t>14.6</a:t>
                      </a:r>
                      <a:endParaRPr lang="en-US" dirty="0"/>
                    </a:p>
                  </a:txBody>
                  <a:tcPr>
                    <a:solidFill>
                      <a:srgbClr val="D176FF"/>
                    </a:solidFill>
                  </a:tcPr>
                </a:tc>
              </a:tr>
              <a:tr h="612895">
                <a:tc>
                  <a:txBody>
                    <a:bodyPr/>
                    <a:lstStyle/>
                    <a:p>
                      <a:r>
                        <a:rPr lang="en-US" b="1" dirty="0" err="1" smtClean="0"/>
                        <a:t>Avarage</a:t>
                      </a:r>
                      <a:endParaRPr lang="en-US" b="1" dirty="0"/>
                    </a:p>
                  </a:txBody>
                  <a:tcPr/>
                </a:tc>
                <a:tc>
                  <a:txBody>
                    <a:bodyPr/>
                    <a:lstStyle/>
                    <a:p>
                      <a:r>
                        <a:rPr lang="en-US" dirty="0" smtClean="0"/>
                        <a:t>18.6</a:t>
                      </a:r>
                      <a:endParaRPr lang="en-US" dirty="0"/>
                    </a:p>
                  </a:txBody>
                  <a:tcPr>
                    <a:solidFill>
                      <a:srgbClr val="47AFFF"/>
                    </a:solidFill>
                  </a:tcPr>
                </a:tc>
                <a:tc>
                  <a:txBody>
                    <a:bodyPr/>
                    <a:lstStyle/>
                    <a:p>
                      <a:r>
                        <a:rPr lang="en-US" b="1" dirty="0" smtClean="0"/>
                        <a:t>40.0</a:t>
                      </a:r>
                      <a:endParaRPr lang="en-US" b="1" dirty="0"/>
                    </a:p>
                  </a:txBody>
                  <a:tcPr>
                    <a:solidFill>
                      <a:srgbClr val="D176FF"/>
                    </a:solidFill>
                  </a:tcPr>
                </a:tc>
                <a:tc>
                  <a:txBody>
                    <a:bodyPr/>
                    <a:lstStyle/>
                    <a:p>
                      <a:r>
                        <a:rPr lang="en-US" b="1" dirty="0" smtClean="0"/>
                        <a:t>27.3</a:t>
                      </a:r>
                      <a:endParaRPr lang="en-US" b="1" dirty="0"/>
                    </a:p>
                  </a:txBody>
                  <a:tcPr>
                    <a:solidFill>
                      <a:srgbClr val="47AFFF"/>
                    </a:solidFill>
                  </a:tcPr>
                </a:tc>
                <a:tc>
                  <a:txBody>
                    <a:bodyPr/>
                    <a:lstStyle/>
                    <a:p>
                      <a:r>
                        <a:rPr lang="en-US" b="1" dirty="0" smtClean="0"/>
                        <a:t>35.8</a:t>
                      </a:r>
                      <a:endParaRPr lang="en-US" b="1" dirty="0"/>
                    </a:p>
                  </a:txBody>
                  <a:tcPr>
                    <a:solidFill>
                      <a:srgbClr val="D176FF"/>
                    </a:solidFill>
                  </a:tcPr>
                </a:tc>
                <a:tc>
                  <a:txBody>
                    <a:bodyPr/>
                    <a:lstStyle/>
                    <a:p>
                      <a:r>
                        <a:rPr lang="en-US" b="1" dirty="0" smtClean="0"/>
                        <a:t>31.5</a:t>
                      </a:r>
                      <a:endParaRPr lang="en-US" b="1" dirty="0"/>
                    </a:p>
                  </a:txBody>
                  <a:tcPr>
                    <a:solidFill>
                      <a:srgbClr val="47AFFF"/>
                    </a:solidFill>
                  </a:tcPr>
                </a:tc>
                <a:tc>
                  <a:txBody>
                    <a:bodyPr/>
                    <a:lstStyle/>
                    <a:p>
                      <a:r>
                        <a:rPr lang="en-US" dirty="0" smtClean="0"/>
                        <a:t>10.3</a:t>
                      </a:r>
                      <a:endParaRPr lang="en-US" dirty="0"/>
                    </a:p>
                  </a:txBody>
                  <a:tcPr>
                    <a:solidFill>
                      <a:srgbClr val="D176FF"/>
                    </a:solidFill>
                  </a:tcPr>
                </a:tc>
                <a:tc>
                  <a:txBody>
                    <a:bodyPr/>
                    <a:lstStyle/>
                    <a:p>
                      <a:r>
                        <a:rPr lang="en-US" dirty="0" smtClean="0"/>
                        <a:t>22.8</a:t>
                      </a:r>
                      <a:endParaRPr lang="en-US" dirty="0"/>
                    </a:p>
                  </a:txBody>
                  <a:tcPr>
                    <a:solidFill>
                      <a:srgbClr val="47AFFF"/>
                    </a:solidFill>
                  </a:tcPr>
                </a:tc>
                <a:tc>
                  <a:txBody>
                    <a:bodyPr/>
                    <a:lstStyle/>
                    <a:p>
                      <a:r>
                        <a:rPr lang="en-US" dirty="0" smtClean="0"/>
                        <a:t>13.9</a:t>
                      </a:r>
                      <a:endParaRPr lang="en-US" dirty="0"/>
                    </a:p>
                  </a:txBody>
                  <a:tcPr>
                    <a:solidFill>
                      <a:srgbClr val="D176FF"/>
                    </a:solidFill>
                  </a:tcPr>
                </a:tc>
              </a:tr>
              <a:tr h="385708">
                <a:tc>
                  <a:txBody>
                    <a:bodyPr/>
                    <a:lstStyle/>
                    <a:p>
                      <a:endParaRPr lang="en-US" b="1" dirty="0"/>
                    </a:p>
                  </a:txBody>
                  <a:tcPr/>
                </a:tc>
                <a:tc gridSpan="2">
                  <a:txBody>
                    <a:bodyPr/>
                    <a:lstStyle/>
                    <a:p>
                      <a:pPr algn="ctr"/>
                      <a:r>
                        <a:rPr lang="en-US" dirty="0" smtClean="0">
                          <a:solidFill>
                            <a:schemeClr val="bg1"/>
                          </a:solidFill>
                        </a:rPr>
                        <a:t>29.3</a:t>
                      </a:r>
                      <a:endParaRPr lang="en-US" dirty="0">
                        <a:solidFill>
                          <a:schemeClr val="bg1"/>
                        </a:solidFill>
                      </a:endParaRPr>
                    </a:p>
                  </a:txBody>
                  <a:tcPr>
                    <a:solidFill>
                      <a:schemeClr val="accent6">
                        <a:lumMod val="75000"/>
                        <a:lumOff val="25000"/>
                      </a:schemeClr>
                    </a:solidFill>
                  </a:tcPr>
                </a:tc>
                <a:tc hMerge="1">
                  <a:txBody>
                    <a:bodyPr/>
                    <a:lstStyle/>
                    <a:p>
                      <a:endParaRPr lang="en-US" b="1" dirty="0"/>
                    </a:p>
                  </a:txBody>
                  <a:tcPr>
                    <a:solidFill>
                      <a:srgbClr val="D176FF"/>
                    </a:solidFill>
                  </a:tcPr>
                </a:tc>
                <a:tc gridSpan="2">
                  <a:txBody>
                    <a:bodyPr/>
                    <a:lstStyle/>
                    <a:p>
                      <a:pPr algn="ctr"/>
                      <a:r>
                        <a:rPr lang="en-US" b="0" dirty="0" smtClean="0">
                          <a:solidFill>
                            <a:schemeClr val="bg1"/>
                          </a:solidFill>
                        </a:rPr>
                        <a:t>31.5</a:t>
                      </a:r>
                      <a:endParaRPr lang="en-US" b="0" dirty="0">
                        <a:solidFill>
                          <a:schemeClr val="bg1"/>
                        </a:solidFill>
                      </a:endParaRPr>
                    </a:p>
                  </a:txBody>
                  <a:tcPr>
                    <a:solidFill>
                      <a:schemeClr val="accent6">
                        <a:lumMod val="75000"/>
                        <a:lumOff val="25000"/>
                      </a:schemeClr>
                    </a:solidFill>
                  </a:tcPr>
                </a:tc>
                <a:tc hMerge="1">
                  <a:txBody>
                    <a:bodyPr/>
                    <a:lstStyle/>
                    <a:p>
                      <a:endParaRPr lang="en-US" b="1" dirty="0"/>
                    </a:p>
                  </a:txBody>
                  <a:tcPr>
                    <a:solidFill>
                      <a:srgbClr val="D176FF"/>
                    </a:solidFill>
                  </a:tcPr>
                </a:tc>
                <a:tc gridSpan="2">
                  <a:txBody>
                    <a:bodyPr/>
                    <a:lstStyle/>
                    <a:p>
                      <a:pPr algn="ctr"/>
                      <a:r>
                        <a:rPr lang="en-US" b="0" dirty="0" smtClean="0">
                          <a:solidFill>
                            <a:schemeClr val="bg1"/>
                          </a:solidFill>
                        </a:rPr>
                        <a:t>20.9</a:t>
                      </a:r>
                      <a:endParaRPr lang="en-US" b="0" dirty="0">
                        <a:solidFill>
                          <a:schemeClr val="bg1"/>
                        </a:solidFill>
                      </a:endParaRPr>
                    </a:p>
                  </a:txBody>
                  <a:tcPr>
                    <a:solidFill>
                      <a:schemeClr val="accent6">
                        <a:lumMod val="75000"/>
                        <a:lumOff val="25000"/>
                      </a:schemeClr>
                    </a:solidFill>
                  </a:tcPr>
                </a:tc>
                <a:tc hMerge="1">
                  <a:txBody>
                    <a:bodyPr/>
                    <a:lstStyle/>
                    <a:p>
                      <a:endParaRPr lang="en-US" dirty="0"/>
                    </a:p>
                  </a:txBody>
                  <a:tcPr>
                    <a:solidFill>
                      <a:srgbClr val="D176FF"/>
                    </a:solidFill>
                  </a:tcPr>
                </a:tc>
                <a:tc gridSpan="2">
                  <a:txBody>
                    <a:bodyPr/>
                    <a:lstStyle/>
                    <a:p>
                      <a:pPr algn="ctr"/>
                      <a:r>
                        <a:rPr lang="en-US" dirty="0" smtClean="0">
                          <a:solidFill>
                            <a:schemeClr val="bg1"/>
                          </a:solidFill>
                        </a:rPr>
                        <a:t>18.3</a:t>
                      </a:r>
                      <a:endParaRPr lang="en-US" dirty="0">
                        <a:solidFill>
                          <a:schemeClr val="bg1"/>
                        </a:solidFill>
                      </a:endParaRPr>
                    </a:p>
                  </a:txBody>
                  <a:tcPr>
                    <a:solidFill>
                      <a:schemeClr val="accent6">
                        <a:lumMod val="75000"/>
                        <a:lumOff val="25000"/>
                      </a:schemeClr>
                    </a:solidFill>
                  </a:tcPr>
                </a:tc>
                <a:tc hMerge="1">
                  <a:txBody>
                    <a:bodyPr/>
                    <a:lstStyle/>
                    <a:p>
                      <a:endParaRPr lang="en-US" dirty="0"/>
                    </a:p>
                  </a:txBody>
                  <a:tcPr>
                    <a:solidFill>
                      <a:srgbClr val="D176FF"/>
                    </a:solidFill>
                  </a:tcPr>
                </a:tc>
              </a:tr>
            </a:tbl>
          </a:graphicData>
        </a:graphic>
      </p:graphicFrame>
    </p:spTree>
    <p:extLst>
      <p:ext uri="{BB962C8B-B14F-4D97-AF65-F5344CB8AC3E}">
        <p14:creationId xmlns:p14="http://schemas.microsoft.com/office/powerpoint/2010/main" val="1106596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r>
              <a:rPr lang="en-US" sz="4000" b="1" dirty="0" smtClean="0"/>
              <a:t>CONTENT</a:t>
            </a:r>
          </a:p>
          <a:p>
            <a:pPr marL="0" indent="0" algn="ctr">
              <a:buNone/>
            </a:pPr>
            <a:endParaRPr lang="en-US" sz="2000" dirty="0"/>
          </a:p>
          <a:p>
            <a:r>
              <a:rPr lang="en-US" dirty="0" smtClean="0">
                <a:hlinkClick r:id="rId3" action="ppaction://hlinkfile"/>
              </a:rPr>
              <a:t>Topics and sub-topics</a:t>
            </a:r>
            <a:r>
              <a:rPr lang="en-US" dirty="0"/>
              <a:t> </a:t>
            </a:r>
            <a:r>
              <a:rPr lang="en-US" dirty="0" smtClean="0"/>
              <a:t>and </a:t>
            </a:r>
            <a:r>
              <a:rPr lang="en-US" dirty="0"/>
              <a:t>t</a:t>
            </a:r>
            <a:r>
              <a:rPr lang="en-US" dirty="0" smtClean="0"/>
              <a:t>ime allocated for each</a:t>
            </a:r>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fld id="{59A6CC27-9D68-B24C-AFA4-C6279F9D4E73}" type="datetime4">
              <a:rPr lang="tr-TR" smtClean="0"/>
              <a:t>3 Nisan 2015</a:t>
            </a:fld>
            <a:endParaRPr lang="en-US"/>
          </a:p>
        </p:txBody>
      </p:sp>
      <p:sp>
        <p:nvSpPr>
          <p:cNvPr id="5" name="Footer Placeholder 4"/>
          <p:cNvSpPr>
            <a:spLocks noGrp="1"/>
          </p:cNvSpPr>
          <p:nvPr>
            <p:ph type="ftr" sz="quarter" idx="11"/>
          </p:nvPr>
        </p:nvSpPr>
        <p:spPr/>
        <p:txBody>
          <a:bodyPr/>
          <a:lstStyle/>
          <a:p>
            <a:r>
              <a:rPr lang="en-US" smtClean="0"/>
              <a:t>IB Day, AREL Schools</a:t>
            </a:r>
            <a:endParaRPr lang="en-US"/>
          </a:p>
        </p:txBody>
      </p:sp>
      <p:sp>
        <p:nvSpPr>
          <p:cNvPr id="6" name="Slide Number Placeholder 5"/>
          <p:cNvSpPr>
            <a:spLocks noGrp="1"/>
          </p:cNvSpPr>
          <p:nvPr>
            <p:ph type="sldNum" sz="quarter" idx="12"/>
          </p:nvPr>
        </p:nvSpPr>
        <p:spPr/>
        <p:txBody>
          <a:bodyPr/>
          <a:lstStyle/>
          <a:p>
            <a:fld id="{5E62D32D-6D24-B742-966A-8B1E898687FB}" type="slidenum">
              <a:rPr lang="en-US" smtClean="0"/>
              <a:pPr/>
              <a:t>16</a:t>
            </a:fld>
            <a:endParaRPr lang="en-US"/>
          </a:p>
        </p:txBody>
      </p:sp>
      <p:pic>
        <p:nvPicPr>
          <p:cNvPr id="8" name="Picture 7" descr="cont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3199547"/>
            <a:ext cx="4343400" cy="2911807"/>
          </a:xfrm>
          <a:prstGeom prst="rect">
            <a:avLst/>
          </a:prstGeom>
        </p:spPr>
      </p:pic>
    </p:spTree>
    <p:extLst>
      <p:ext uri="{BB962C8B-B14F-4D97-AF65-F5344CB8AC3E}">
        <p14:creationId xmlns:p14="http://schemas.microsoft.com/office/powerpoint/2010/main" val="1688468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4400" b="1" dirty="0" smtClean="0"/>
              <a:t>COGNITIVE DEMAND</a:t>
            </a:r>
          </a:p>
          <a:p>
            <a:pPr marL="0" indent="0" algn="ctr">
              <a:buNone/>
            </a:pPr>
            <a:endParaRPr lang="en-US" sz="4400" b="1" dirty="0"/>
          </a:p>
        </p:txBody>
      </p:sp>
      <p:sp>
        <p:nvSpPr>
          <p:cNvPr id="4" name="Date Placeholder 3"/>
          <p:cNvSpPr>
            <a:spLocks noGrp="1"/>
          </p:cNvSpPr>
          <p:nvPr>
            <p:ph type="dt" sz="half" idx="10"/>
          </p:nvPr>
        </p:nvSpPr>
        <p:spPr/>
        <p:txBody>
          <a:bodyPr/>
          <a:lstStyle/>
          <a:p>
            <a:fld id="{59A6CC27-9D68-B24C-AFA4-C6279F9D4E73}" type="datetime4">
              <a:rPr lang="tr-TR" smtClean="0"/>
              <a:t>3 Nisan 2015</a:t>
            </a:fld>
            <a:endParaRPr lang="en-US"/>
          </a:p>
        </p:txBody>
      </p:sp>
      <p:sp>
        <p:nvSpPr>
          <p:cNvPr id="5" name="Footer Placeholder 4"/>
          <p:cNvSpPr>
            <a:spLocks noGrp="1"/>
          </p:cNvSpPr>
          <p:nvPr>
            <p:ph type="ftr" sz="quarter" idx="11"/>
          </p:nvPr>
        </p:nvSpPr>
        <p:spPr/>
        <p:txBody>
          <a:bodyPr/>
          <a:lstStyle/>
          <a:p>
            <a:r>
              <a:rPr lang="en-US" smtClean="0"/>
              <a:t>IB Day, AREL Schools</a:t>
            </a:r>
            <a:endParaRPr lang="en-US"/>
          </a:p>
        </p:txBody>
      </p:sp>
      <p:sp>
        <p:nvSpPr>
          <p:cNvPr id="6" name="Slide Number Placeholder 5"/>
          <p:cNvSpPr>
            <a:spLocks noGrp="1"/>
          </p:cNvSpPr>
          <p:nvPr>
            <p:ph type="sldNum" sz="quarter" idx="12"/>
          </p:nvPr>
        </p:nvSpPr>
        <p:spPr/>
        <p:txBody>
          <a:bodyPr/>
          <a:lstStyle/>
          <a:p>
            <a:fld id="{5E62D32D-6D24-B742-966A-8B1E898687FB}" type="slidenum">
              <a:rPr lang="en-US" smtClean="0"/>
              <a:pPr/>
              <a:t>17</a:t>
            </a:fld>
            <a:endParaRPr lang="en-US"/>
          </a:p>
        </p:txBody>
      </p:sp>
      <p:pic>
        <p:nvPicPr>
          <p:cNvPr id="7" name="Picture 6" descr="cognitiv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438400"/>
            <a:ext cx="4474972" cy="3574900"/>
          </a:xfrm>
          <a:prstGeom prst="rect">
            <a:avLst/>
          </a:prstGeom>
        </p:spPr>
      </p:pic>
    </p:spTree>
    <p:extLst>
      <p:ext uri="{BB962C8B-B14F-4D97-AF65-F5344CB8AC3E}">
        <p14:creationId xmlns:p14="http://schemas.microsoft.com/office/powerpoint/2010/main" val="2497379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27415"/>
            <a:ext cx="8839199" cy="523220"/>
          </a:xfrm>
        </p:spPr>
        <p:txBody>
          <a:bodyPr/>
          <a:lstStyle/>
          <a:p>
            <a:r>
              <a:rPr lang="en-US" sz="2800" dirty="0" smtClean="0"/>
              <a:t>Cognitive demand</a:t>
            </a:r>
            <a:endParaRPr lang="en-US" sz="28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15655025"/>
              </p:ext>
            </p:extLst>
          </p:nvPr>
        </p:nvGraphicFramePr>
        <p:xfrm>
          <a:off x="457200" y="19050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59A6CC27-9D68-B24C-AFA4-C6279F9D4E73}" type="datetime4">
              <a:rPr lang="tr-TR" smtClean="0"/>
              <a:t>3 Nisan 2015</a:t>
            </a:fld>
            <a:endParaRPr lang="en-US"/>
          </a:p>
        </p:txBody>
      </p:sp>
      <p:sp>
        <p:nvSpPr>
          <p:cNvPr id="5" name="Footer Placeholder 4"/>
          <p:cNvSpPr>
            <a:spLocks noGrp="1"/>
          </p:cNvSpPr>
          <p:nvPr>
            <p:ph type="ftr" sz="quarter" idx="11"/>
          </p:nvPr>
        </p:nvSpPr>
        <p:spPr/>
        <p:txBody>
          <a:bodyPr/>
          <a:lstStyle/>
          <a:p>
            <a:r>
              <a:rPr lang="en-US" smtClean="0"/>
              <a:t>IB Day, AREL Schools</a:t>
            </a:r>
            <a:endParaRPr lang="en-US"/>
          </a:p>
        </p:txBody>
      </p:sp>
      <p:sp>
        <p:nvSpPr>
          <p:cNvPr id="6" name="Slide Number Placeholder 5"/>
          <p:cNvSpPr>
            <a:spLocks noGrp="1"/>
          </p:cNvSpPr>
          <p:nvPr>
            <p:ph type="sldNum" sz="quarter" idx="12"/>
          </p:nvPr>
        </p:nvSpPr>
        <p:spPr/>
        <p:txBody>
          <a:bodyPr/>
          <a:lstStyle/>
          <a:p>
            <a:fld id="{5E62D32D-6D24-B742-966A-8B1E898687FB}" type="slidenum">
              <a:rPr lang="en-US" smtClean="0"/>
              <a:pPr/>
              <a:t>18</a:t>
            </a:fld>
            <a:endParaRPr lang="en-US"/>
          </a:p>
        </p:txBody>
      </p:sp>
      <p:sp>
        <p:nvSpPr>
          <p:cNvPr id="3" name="TextBox 2"/>
          <p:cNvSpPr txBox="1"/>
          <p:nvPr/>
        </p:nvSpPr>
        <p:spPr>
          <a:xfrm>
            <a:off x="0" y="1676400"/>
            <a:ext cx="8915400" cy="707886"/>
          </a:xfrm>
          <a:prstGeom prst="rect">
            <a:avLst/>
          </a:prstGeom>
          <a:noFill/>
        </p:spPr>
        <p:txBody>
          <a:bodyPr wrap="square" rtlCol="0">
            <a:spAutoFit/>
          </a:bodyPr>
          <a:lstStyle/>
          <a:p>
            <a:pPr algn="ctr"/>
            <a:r>
              <a:rPr lang="en-US" sz="4000" b="1" dirty="0"/>
              <a:t>Six facets of </a:t>
            </a:r>
            <a:r>
              <a:rPr lang="en-US" sz="4000" b="1" dirty="0" smtClean="0"/>
              <a:t>learning </a:t>
            </a:r>
            <a:r>
              <a:rPr lang="en-US" sz="2000" b="1" dirty="0" smtClean="0"/>
              <a:t>(</a:t>
            </a:r>
            <a:r>
              <a:rPr lang="en-US" sz="2000" dirty="0"/>
              <a:t>Wiggins and </a:t>
            </a:r>
            <a:r>
              <a:rPr lang="en-US" sz="2000" dirty="0" err="1"/>
              <a:t>McTighe</a:t>
            </a:r>
            <a:r>
              <a:rPr lang="en-US" sz="2000" dirty="0"/>
              <a:t> (2011</a:t>
            </a:r>
            <a:r>
              <a:rPr lang="en-US" sz="2000" dirty="0" smtClean="0"/>
              <a:t>)</a:t>
            </a:r>
            <a:r>
              <a:rPr lang="en-US" sz="4000" dirty="0" smtClean="0"/>
              <a:t> </a:t>
            </a:r>
            <a:endParaRPr lang="en-US" sz="4000" b="1" dirty="0"/>
          </a:p>
        </p:txBody>
      </p:sp>
    </p:spTree>
    <p:extLst>
      <p:ext uri="{BB962C8B-B14F-4D97-AF65-F5344CB8AC3E}">
        <p14:creationId xmlns:p14="http://schemas.microsoft.com/office/powerpoint/2010/main" val="1359787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27415"/>
            <a:ext cx="8839199" cy="523220"/>
          </a:xfrm>
        </p:spPr>
        <p:txBody>
          <a:bodyPr/>
          <a:lstStyle/>
          <a:p>
            <a:r>
              <a:rPr lang="en-US" sz="2800" dirty="0" smtClean="0"/>
              <a:t>Cognitive demand</a:t>
            </a:r>
            <a:endParaRPr lang="en-US" sz="28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31457245"/>
              </p:ext>
            </p:extLst>
          </p:nvPr>
        </p:nvGraphicFramePr>
        <p:xfrm>
          <a:off x="457200" y="19050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59A6CC27-9D68-B24C-AFA4-C6279F9D4E73}" type="datetime4">
              <a:rPr lang="tr-TR" smtClean="0"/>
              <a:t>3 Nisan 2015</a:t>
            </a:fld>
            <a:endParaRPr lang="en-US"/>
          </a:p>
        </p:txBody>
      </p:sp>
      <p:sp>
        <p:nvSpPr>
          <p:cNvPr id="5" name="Footer Placeholder 4"/>
          <p:cNvSpPr>
            <a:spLocks noGrp="1"/>
          </p:cNvSpPr>
          <p:nvPr>
            <p:ph type="ftr" sz="quarter" idx="11"/>
          </p:nvPr>
        </p:nvSpPr>
        <p:spPr/>
        <p:txBody>
          <a:bodyPr/>
          <a:lstStyle/>
          <a:p>
            <a:r>
              <a:rPr lang="en-US" smtClean="0"/>
              <a:t>IB Day, AREL Schools</a:t>
            </a:r>
            <a:endParaRPr lang="en-US"/>
          </a:p>
        </p:txBody>
      </p:sp>
      <p:sp>
        <p:nvSpPr>
          <p:cNvPr id="6" name="Slide Number Placeholder 5"/>
          <p:cNvSpPr>
            <a:spLocks noGrp="1"/>
          </p:cNvSpPr>
          <p:nvPr>
            <p:ph type="sldNum" sz="quarter" idx="12"/>
          </p:nvPr>
        </p:nvSpPr>
        <p:spPr/>
        <p:txBody>
          <a:bodyPr/>
          <a:lstStyle/>
          <a:p>
            <a:fld id="{5E62D32D-6D24-B742-966A-8B1E898687FB}" type="slidenum">
              <a:rPr lang="en-US" smtClean="0"/>
              <a:pPr/>
              <a:t>19</a:t>
            </a:fld>
            <a:endParaRPr lang="en-US"/>
          </a:p>
        </p:txBody>
      </p:sp>
      <p:sp>
        <p:nvSpPr>
          <p:cNvPr id="3" name="TextBox 2"/>
          <p:cNvSpPr txBox="1"/>
          <p:nvPr/>
        </p:nvSpPr>
        <p:spPr>
          <a:xfrm>
            <a:off x="1295400" y="1447800"/>
            <a:ext cx="6553200" cy="707886"/>
          </a:xfrm>
          <a:prstGeom prst="rect">
            <a:avLst/>
          </a:prstGeom>
          <a:noFill/>
        </p:spPr>
        <p:txBody>
          <a:bodyPr wrap="square" rtlCol="0">
            <a:spAutoFit/>
          </a:bodyPr>
          <a:lstStyle/>
          <a:p>
            <a:pPr algn="ctr"/>
            <a:r>
              <a:rPr lang="en-US" sz="4000" b="1" dirty="0"/>
              <a:t>Six facets of </a:t>
            </a:r>
            <a:r>
              <a:rPr lang="en-US" sz="4000" b="1" dirty="0" smtClean="0"/>
              <a:t>learning</a:t>
            </a:r>
            <a:endParaRPr lang="en-US" sz="4000" b="1" dirty="0"/>
          </a:p>
        </p:txBody>
      </p:sp>
    </p:spTree>
    <p:extLst>
      <p:ext uri="{BB962C8B-B14F-4D97-AF65-F5344CB8AC3E}">
        <p14:creationId xmlns:p14="http://schemas.microsoft.com/office/powerpoint/2010/main" val="2340735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685800"/>
            <a:ext cx="8207375" cy="838200"/>
          </a:xfrm>
        </p:spPr>
        <p:txBody>
          <a:bodyPr>
            <a:normAutofit/>
          </a:bodyPr>
          <a:lstStyle/>
          <a:p>
            <a:pPr eaLnBrk="1" hangingPunct="1">
              <a:defRPr/>
            </a:pPr>
            <a:r>
              <a:rPr lang="en-US" dirty="0" smtClean="0">
                <a:latin typeface="+mn-lt"/>
                <a:cs typeface="+mj-cs"/>
              </a:rPr>
              <a:t>Comparison of IB </a:t>
            </a:r>
            <a:r>
              <a:rPr lang="en-US" dirty="0">
                <a:latin typeface="+mn-lt"/>
                <a:cs typeface="+mj-cs"/>
              </a:rPr>
              <a:t>DP </a:t>
            </a:r>
            <a:r>
              <a:rPr lang="en-US" dirty="0" smtClean="0">
                <a:latin typeface="+mn-lt"/>
                <a:cs typeface="+mj-cs"/>
              </a:rPr>
              <a:t>and </a:t>
            </a:r>
            <a:r>
              <a:rPr lang="en-US" dirty="0" err="1" smtClean="0">
                <a:latin typeface="+mn-lt"/>
                <a:cs typeface="+mj-cs"/>
              </a:rPr>
              <a:t>MoNEP</a:t>
            </a:r>
            <a:endParaRPr lang="en-US" dirty="0">
              <a:latin typeface="+mn-lt"/>
              <a:cs typeface="+mj-cs"/>
            </a:endParaRPr>
          </a:p>
        </p:txBody>
      </p:sp>
      <p:sp>
        <p:nvSpPr>
          <p:cNvPr id="5" name="Content Placeholder 4"/>
          <p:cNvSpPr>
            <a:spLocks noGrp="1"/>
          </p:cNvSpPr>
          <p:nvPr>
            <p:ph idx="1"/>
          </p:nvPr>
        </p:nvSpPr>
        <p:spPr>
          <a:xfrm>
            <a:off x="739775" y="2281238"/>
            <a:ext cx="7947025" cy="3756025"/>
          </a:xfrm>
        </p:spPr>
        <p:txBody>
          <a:bodyPr>
            <a:normAutofit/>
          </a:bodyPr>
          <a:lstStyle/>
          <a:p>
            <a:pPr marL="0" indent="0" eaLnBrk="1" hangingPunct="1">
              <a:buFont typeface="Verdana" charset="0"/>
              <a:buNone/>
              <a:defRPr/>
            </a:pPr>
            <a:endParaRPr lang="en-US" sz="2800" dirty="0" smtClean="0">
              <a:cs typeface="+mn-cs"/>
            </a:endParaRPr>
          </a:p>
          <a:p>
            <a:pPr eaLnBrk="1" hangingPunct="1">
              <a:defRPr/>
            </a:pPr>
            <a:endParaRPr lang="en-US" sz="2800" dirty="0" smtClean="0">
              <a:cs typeface="+mn-cs"/>
            </a:endParaRPr>
          </a:p>
          <a:p>
            <a:pPr marL="0" indent="0" eaLnBrk="1" hangingPunct="1">
              <a:buFont typeface="Verdana" charset="0"/>
              <a:buNone/>
              <a:defRPr/>
            </a:pPr>
            <a:endParaRPr lang="en-US" dirty="0" smtClean="0">
              <a:cs typeface="+mn-cs"/>
            </a:endParaRPr>
          </a:p>
        </p:txBody>
      </p:sp>
      <p:sp>
        <p:nvSpPr>
          <p:cNvPr id="6" name="Date Placeholder 5"/>
          <p:cNvSpPr>
            <a:spLocks noGrp="1" noChangeArrowheads="1"/>
          </p:cNvSpPr>
          <p:nvPr>
            <p:ph type="dt" sz="quarter" idx="10"/>
          </p:nvPr>
        </p:nvSpPr>
        <p:spPr>
          <a:xfrm>
            <a:off x="457200" y="6334125"/>
            <a:ext cx="2133600" cy="476250"/>
          </a:xfrm>
        </p:spPr>
        <p:txBody>
          <a:bodyPr/>
          <a:lstStyle/>
          <a:p>
            <a:pPr>
              <a:defRPr/>
            </a:pPr>
            <a:fld id="{989EE504-C9BD-0144-BF46-52DD04525347}" type="datetime1">
              <a:rPr lang="tr-TR" smtClean="0"/>
              <a:t>03.04.2015</a:t>
            </a:fld>
            <a:endParaRPr lang="en-US" dirty="0"/>
          </a:p>
        </p:txBody>
      </p:sp>
      <p:sp>
        <p:nvSpPr>
          <p:cNvPr id="7" name="Footer Placeholder 6"/>
          <p:cNvSpPr>
            <a:spLocks noGrp="1" noChangeArrowheads="1"/>
          </p:cNvSpPr>
          <p:nvPr>
            <p:ph type="ftr" sz="quarter" idx="11"/>
          </p:nvPr>
        </p:nvSpPr>
        <p:spPr>
          <a:xfrm>
            <a:off x="3124200" y="6334125"/>
            <a:ext cx="2895600" cy="476250"/>
          </a:xfrm>
        </p:spPr>
        <p:txBody>
          <a:bodyPr/>
          <a:lstStyle/>
          <a:p>
            <a:pPr>
              <a:defRPr/>
            </a:pPr>
            <a:r>
              <a:rPr lang="en-US" dirty="0" smtClean="0"/>
              <a:t>IB Day İstanbul, Turkey</a:t>
            </a:r>
            <a:endParaRPr lang="en-US" dirty="0"/>
          </a:p>
        </p:txBody>
      </p:sp>
      <p:sp>
        <p:nvSpPr>
          <p:cNvPr id="8" name="Slide Number Placeholder 7"/>
          <p:cNvSpPr>
            <a:spLocks noGrp="1" noChangeArrowheads="1"/>
          </p:cNvSpPr>
          <p:nvPr>
            <p:ph type="sldNum" sz="quarter" idx="12"/>
          </p:nvPr>
        </p:nvSpPr>
        <p:spPr>
          <a:xfrm>
            <a:off x="6553200" y="6334125"/>
            <a:ext cx="2133600" cy="476250"/>
          </a:xfrm>
        </p:spPr>
        <p:txBody>
          <a:bodyPr/>
          <a:lstStyle/>
          <a:p>
            <a:pPr>
              <a:defRPr/>
            </a:pPr>
            <a:fld id="{074EA805-58FC-BA45-844E-99D997AD6BA8}" type="slidenum">
              <a:rPr lang="en-US"/>
              <a:pPr>
                <a:defRPr/>
              </a:pPr>
              <a:t>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717372756"/>
              </p:ext>
            </p:extLst>
          </p:nvPr>
        </p:nvGraphicFramePr>
        <p:xfrm>
          <a:off x="1143000" y="2057400"/>
          <a:ext cx="6934200" cy="4038600"/>
        </p:xfrm>
        <a:graphic>
          <a:graphicData uri="http://schemas.openxmlformats.org/drawingml/2006/table">
            <a:tbl>
              <a:tblPr firstRow="1" bandRow="1">
                <a:tableStyleId>{5C22544A-7EE6-4342-B048-85BDC9FD1C3A}</a:tableStyleId>
              </a:tblPr>
              <a:tblGrid>
                <a:gridCol w="3467100"/>
                <a:gridCol w="3467100"/>
              </a:tblGrid>
              <a:tr h="384629">
                <a:tc>
                  <a:txBody>
                    <a:bodyPr/>
                    <a:lstStyle/>
                    <a:p>
                      <a:pPr algn="ctr"/>
                      <a:r>
                        <a:rPr lang="en-US" dirty="0" smtClean="0"/>
                        <a:t>IBDP </a:t>
                      </a:r>
                      <a:endParaRPr lang="en-US" dirty="0"/>
                    </a:p>
                  </a:txBody>
                  <a:tcPr/>
                </a:tc>
                <a:tc>
                  <a:txBody>
                    <a:bodyPr/>
                    <a:lstStyle/>
                    <a:p>
                      <a:pPr algn="ctr"/>
                      <a:r>
                        <a:rPr lang="en-US" dirty="0" err="1" smtClean="0"/>
                        <a:t>MoNEP</a:t>
                      </a:r>
                      <a:endParaRPr lang="en-US" dirty="0"/>
                    </a:p>
                  </a:txBody>
                  <a:tcPr/>
                </a:tc>
              </a:tr>
              <a:tr h="384629">
                <a:tc>
                  <a:txBody>
                    <a:bodyPr/>
                    <a:lstStyle/>
                    <a:p>
                      <a:r>
                        <a:rPr lang="en-US" dirty="0" smtClean="0"/>
                        <a:t>Two year program</a:t>
                      </a:r>
                      <a:endParaRPr lang="en-US" dirty="0"/>
                    </a:p>
                  </a:txBody>
                  <a:tcPr>
                    <a:solidFill>
                      <a:srgbClr val="47AFFF"/>
                    </a:solidFill>
                  </a:tcPr>
                </a:tc>
                <a:tc>
                  <a:txBody>
                    <a:bodyPr/>
                    <a:lstStyle/>
                    <a:p>
                      <a:r>
                        <a:rPr lang="en-US" dirty="0" smtClean="0"/>
                        <a:t>Four year program</a:t>
                      </a:r>
                      <a:endParaRPr lang="en-US" dirty="0"/>
                    </a:p>
                  </a:txBody>
                  <a:tcPr>
                    <a:solidFill>
                      <a:srgbClr val="D176FF"/>
                    </a:solidFill>
                  </a:tcPr>
                </a:tc>
              </a:tr>
              <a:tr h="961571">
                <a:tc>
                  <a:txBody>
                    <a:bodyPr/>
                    <a:lstStyle/>
                    <a:p>
                      <a:r>
                        <a:rPr lang="en-US" dirty="0" smtClean="0"/>
                        <a:t>6 courses per year,</a:t>
                      </a:r>
                      <a:r>
                        <a:rPr lang="en-US" baseline="0" dirty="0" smtClean="0"/>
                        <a:t> 3SL; 3HL</a:t>
                      </a:r>
                    </a:p>
                    <a:p>
                      <a:endParaRPr lang="en-US" dirty="0"/>
                    </a:p>
                  </a:txBody>
                  <a:tcPr>
                    <a:solidFill>
                      <a:srgbClr val="47AFFF"/>
                    </a:solidFill>
                  </a:tcPr>
                </a:tc>
                <a:tc>
                  <a:txBody>
                    <a:bodyPr/>
                    <a:lstStyle/>
                    <a:p>
                      <a:r>
                        <a:rPr lang="en-US" dirty="0" smtClean="0"/>
                        <a:t>Common overall knowledge, aver. 15 courses p/y</a:t>
                      </a:r>
                      <a:endParaRPr lang="en-US" dirty="0"/>
                    </a:p>
                  </a:txBody>
                  <a:tcPr>
                    <a:solidFill>
                      <a:srgbClr val="D176FF"/>
                    </a:solidFill>
                  </a:tcPr>
                </a:tc>
              </a:tr>
              <a:tr h="673100">
                <a:tc>
                  <a:txBody>
                    <a:bodyPr/>
                    <a:lstStyle/>
                    <a:p>
                      <a:r>
                        <a:rPr lang="en-US" dirty="0" smtClean="0"/>
                        <a:t>Balanced in number, area and</a:t>
                      </a:r>
                      <a:r>
                        <a:rPr lang="en-US" baseline="0" dirty="0" smtClean="0"/>
                        <a:t> depth</a:t>
                      </a:r>
                      <a:endParaRPr lang="en-US" dirty="0"/>
                    </a:p>
                  </a:txBody>
                  <a:tcPr>
                    <a:solidFill>
                      <a:srgbClr val="47AFFF"/>
                    </a:solidFill>
                  </a:tcPr>
                </a:tc>
                <a:tc>
                  <a:txBody>
                    <a:bodyPr/>
                    <a:lstStyle/>
                    <a:p>
                      <a:r>
                        <a:rPr lang="en-US" dirty="0" smtClean="0"/>
                        <a:t>No balance between areas</a:t>
                      </a:r>
                      <a:endParaRPr lang="en-US" dirty="0"/>
                    </a:p>
                  </a:txBody>
                  <a:tcPr>
                    <a:solidFill>
                      <a:srgbClr val="D176FF"/>
                    </a:solidFill>
                  </a:tcPr>
                </a:tc>
              </a:tr>
              <a:tr h="961571">
                <a:tc>
                  <a:txBody>
                    <a:bodyPr/>
                    <a:lstStyle/>
                    <a:p>
                      <a:r>
                        <a:rPr lang="en-US" dirty="0" smtClean="0"/>
                        <a:t>External and internal assessment</a:t>
                      </a:r>
                    </a:p>
                    <a:p>
                      <a:r>
                        <a:rPr lang="en-US" dirty="0" smtClean="0"/>
                        <a:t>Finals</a:t>
                      </a:r>
                      <a:endParaRPr lang="en-US" dirty="0"/>
                    </a:p>
                  </a:txBody>
                  <a:tcPr>
                    <a:solidFill>
                      <a:srgbClr val="47AFFF"/>
                    </a:solidFill>
                  </a:tcPr>
                </a:tc>
                <a:tc>
                  <a:txBody>
                    <a:bodyPr/>
                    <a:lstStyle/>
                    <a:p>
                      <a:r>
                        <a:rPr lang="en-US" dirty="0" smtClean="0"/>
                        <a:t>Only internal assessment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 final exams</a:t>
                      </a:r>
                    </a:p>
                  </a:txBody>
                  <a:tcPr>
                    <a:solidFill>
                      <a:srgbClr val="D176FF"/>
                    </a:solidFill>
                  </a:tcPr>
                </a:tc>
              </a:tr>
              <a:tr h="673100">
                <a:tc>
                  <a:txBody>
                    <a:bodyPr/>
                    <a:lstStyle/>
                    <a:p>
                      <a:r>
                        <a:rPr lang="en-US" dirty="0" smtClean="0"/>
                        <a:t>Core elements: CAS, EE, TOK</a:t>
                      </a:r>
                      <a:endParaRPr lang="en-US" dirty="0"/>
                    </a:p>
                  </a:txBody>
                  <a:tcPr>
                    <a:solidFill>
                      <a:srgbClr val="47AFFF"/>
                    </a:solidFill>
                  </a:tcPr>
                </a:tc>
                <a:tc>
                  <a:txBody>
                    <a:bodyPr/>
                    <a:lstStyle/>
                    <a:p>
                      <a:endParaRPr lang="en-US" dirty="0"/>
                    </a:p>
                  </a:txBody>
                  <a:tcPr>
                    <a:solidFill>
                      <a:srgbClr val="D176FF"/>
                    </a:solidFill>
                  </a:tcPr>
                </a:tc>
              </a:tr>
            </a:tbl>
          </a:graphicData>
        </a:graphic>
      </p:graphicFrame>
      <p:pic>
        <p:nvPicPr>
          <p:cNvPr id="4" name="Picture 3" descr="IB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7800"/>
            <a:ext cx="1051869" cy="1028700"/>
          </a:xfrm>
          <a:prstGeom prst="rect">
            <a:avLst/>
          </a:prstGeom>
        </p:spPr>
      </p:pic>
      <p:pic>
        <p:nvPicPr>
          <p:cNvPr id="9" name="Picture 8" descr="me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1191" y="1371600"/>
            <a:ext cx="990600" cy="986198"/>
          </a:xfrm>
          <a:prstGeom prst="rect">
            <a:avLst/>
          </a:prstGeom>
        </p:spPr>
      </p:pic>
    </p:spTree>
    <p:extLst>
      <p:ext uri="{BB962C8B-B14F-4D97-AF65-F5344CB8AC3E}">
        <p14:creationId xmlns:p14="http://schemas.microsoft.com/office/powerpoint/2010/main" val="97898572"/>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 Cognitive demand</a:t>
            </a:r>
          </a:p>
        </p:txBody>
      </p:sp>
      <p:sp>
        <p:nvSpPr>
          <p:cNvPr id="3" name="Content Placeholder 2"/>
          <p:cNvSpPr>
            <a:spLocks noGrp="1"/>
          </p:cNvSpPr>
          <p:nvPr>
            <p:ph idx="1"/>
          </p:nvPr>
        </p:nvSpPr>
        <p:spPr/>
        <p:txBody>
          <a:bodyPr/>
          <a:lstStyle/>
          <a:p>
            <a:r>
              <a:rPr lang="en-US" dirty="0" smtClean="0"/>
              <a:t>Turkish</a:t>
            </a:r>
          </a:p>
          <a:p>
            <a:pPr marL="0" indent="0">
              <a:buNone/>
            </a:pP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fld id="{59A6CC27-9D68-B24C-AFA4-C6279F9D4E73}" type="datetime4">
              <a:rPr lang="tr-TR" smtClean="0"/>
              <a:t>3 Nisan 2015</a:t>
            </a:fld>
            <a:endParaRPr lang="en-US"/>
          </a:p>
        </p:txBody>
      </p:sp>
      <p:sp>
        <p:nvSpPr>
          <p:cNvPr id="5" name="Footer Placeholder 4"/>
          <p:cNvSpPr>
            <a:spLocks noGrp="1"/>
          </p:cNvSpPr>
          <p:nvPr>
            <p:ph type="ftr" sz="quarter" idx="11"/>
          </p:nvPr>
        </p:nvSpPr>
        <p:spPr/>
        <p:txBody>
          <a:bodyPr/>
          <a:lstStyle/>
          <a:p>
            <a:r>
              <a:rPr lang="en-US" smtClean="0"/>
              <a:t>IB Day, AREL Schools</a:t>
            </a:r>
            <a:endParaRPr lang="en-US"/>
          </a:p>
        </p:txBody>
      </p:sp>
      <p:sp>
        <p:nvSpPr>
          <p:cNvPr id="6" name="Slide Number Placeholder 5"/>
          <p:cNvSpPr>
            <a:spLocks noGrp="1"/>
          </p:cNvSpPr>
          <p:nvPr>
            <p:ph type="sldNum" sz="quarter" idx="12"/>
          </p:nvPr>
        </p:nvSpPr>
        <p:spPr/>
        <p:txBody>
          <a:bodyPr/>
          <a:lstStyle/>
          <a:p>
            <a:fld id="{5E62D32D-6D24-B742-966A-8B1E898687FB}" type="slidenum">
              <a:rPr lang="en-US" smtClean="0"/>
              <a:pPr/>
              <a:t>20</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629102079"/>
              </p:ext>
            </p:extLst>
          </p:nvPr>
        </p:nvGraphicFramePr>
        <p:xfrm>
          <a:off x="609600" y="2133600"/>
          <a:ext cx="7620000" cy="3657600"/>
        </p:xfrm>
        <a:graphic>
          <a:graphicData uri="http://schemas.openxmlformats.org/drawingml/2006/table">
            <a:tbl>
              <a:tblPr firstRow="1" bandRow="1">
                <a:tableStyleId>{912C8C85-51F0-491E-9774-3900AFEF0FD7}</a:tableStyleId>
              </a:tblPr>
              <a:tblGrid>
                <a:gridCol w="2762251"/>
                <a:gridCol w="2317749"/>
                <a:gridCol w="2540000"/>
              </a:tblGrid>
              <a:tr h="457200">
                <a:tc>
                  <a:txBody>
                    <a:bodyPr/>
                    <a:lstStyle/>
                    <a:p>
                      <a:endParaRPr lang="en-US" sz="2200" dirty="0"/>
                    </a:p>
                  </a:txBody>
                  <a:tcPr/>
                </a:tc>
                <a:tc>
                  <a:txBody>
                    <a:bodyPr/>
                    <a:lstStyle/>
                    <a:p>
                      <a:pPr algn="ctr"/>
                      <a:r>
                        <a:rPr lang="en-US" sz="2200" dirty="0" smtClean="0"/>
                        <a:t>IBDP</a:t>
                      </a:r>
                      <a:endParaRPr lang="en-US" sz="2200" dirty="0"/>
                    </a:p>
                  </a:txBody>
                  <a:tcPr/>
                </a:tc>
                <a:tc>
                  <a:txBody>
                    <a:bodyPr/>
                    <a:lstStyle/>
                    <a:p>
                      <a:pPr algn="ctr"/>
                      <a:r>
                        <a:rPr lang="en-US" sz="2200" dirty="0" err="1" smtClean="0"/>
                        <a:t>MoNEP</a:t>
                      </a:r>
                      <a:endParaRPr lang="en-US" sz="2200" dirty="0"/>
                    </a:p>
                  </a:txBody>
                  <a:tcPr/>
                </a:tc>
              </a:tr>
              <a:tr h="457200">
                <a:tc>
                  <a:txBody>
                    <a:bodyPr/>
                    <a:lstStyle/>
                    <a:p>
                      <a:r>
                        <a:rPr lang="en-US" sz="2200" dirty="0" smtClean="0"/>
                        <a:t>Explained</a:t>
                      </a:r>
                      <a:endParaRPr lang="en-US" sz="2200" dirty="0"/>
                    </a:p>
                  </a:txBody>
                  <a:tcPr/>
                </a:tc>
                <a:tc>
                  <a:txBody>
                    <a:bodyPr/>
                    <a:lstStyle/>
                    <a:p>
                      <a:pPr algn="ctr">
                        <a:spcAft>
                          <a:spcPts val="0"/>
                        </a:spcAft>
                      </a:pPr>
                      <a:r>
                        <a:rPr lang="en-GB" sz="2200" dirty="0">
                          <a:effectLst/>
                          <a:latin typeface="Times New Roman"/>
                          <a:ea typeface="ＭＳ 明朝"/>
                          <a:cs typeface="Times New Roman"/>
                        </a:rPr>
                        <a:t>4.75</a:t>
                      </a:r>
                      <a:endParaRPr lang="tr-TR" sz="2200" dirty="0">
                        <a:effectLst/>
                        <a:latin typeface="Cambria"/>
                        <a:ea typeface="ＭＳ 明朝"/>
                        <a:cs typeface="Times New Roman"/>
                      </a:endParaRPr>
                    </a:p>
                  </a:txBody>
                  <a:tcPr marL="68580" marR="68580" marT="0" marB="0">
                    <a:solidFill>
                      <a:srgbClr val="47AFFF"/>
                    </a:solidFill>
                  </a:tcPr>
                </a:tc>
                <a:tc>
                  <a:txBody>
                    <a:bodyPr/>
                    <a:lstStyle/>
                    <a:p>
                      <a:pPr algn="ctr">
                        <a:spcAft>
                          <a:spcPts val="0"/>
                        </a:spcAft>
                      </a:pPr>
                      <a:r>
                        <a:rPr lang="en-GB" sz="2200" dirty="0">
                          <a:effectLst/>
                          <a:latin typeface="Times New Roman"/>
                          <a:ea typeface="ＭＳ 明朝"/>
                          <a:cs typeface="Times New Roman"/>
                        </a:rPr>
                        <a:t>1.25</a:t>
                      </a:r>
                      <a:endParaRPr lang="tr-TR" sz="2200" dirty="0">
                        <a:effectLst/>
                        <a:latin typeface="Cambria"/>
                        <a:ea typeface="ＭＳ 明朝"/>
                        <a:cs typeface="Times New Roman"/>
                      </a:endParaRPr>
                    </a:p>
                  </a:txBody>
                  <a:tcPr marL="68580" marR="68580" marT="0" marB="0">
                    <a:solidFill>
                      <a:srgbClr val="D176FF"/>
                    </a:solidFill>
                  </a:tcPr>
                </a:tc>
              </a:tr>
              <a:tr h="457200">
                <a:tc>
                  <a:txBody>
                    <a:bodyPr/>
                    <a:lstStyle/>
                    <a:p>
                      <a:r>
                        <a:rPr lang="en-US" sz="2200" dirty="0" smtClean="0"/>
                        <a:t>Meaningful</a:t>
                      </a:r>
                      <a:endParaRPr lang="en-US" sz="2200" dirty="0"/>
                    </a:p>
                  </a:txBody>
                  <a:tcPr/>
                </a:tc>
                <a:tc>
                  <a:txBody>
                    <a:bodyPr/>
                    <a:lstStyle/>
                    <a:p>
                      <a:pPr algn="ctr">
                        <a:spcAft>
                          <a:spcPts val="0"/>
                        </a:spcAft>
                      </a:pPr>
                      <a:r>
                        <a:rPr lang="en-GB" sz="2200" dirty="0">
                          <a:effectLst/>
                          <a:latin typeface="Times New Roman"/>
                          <a:ea typeface="ＭＳ 明朝"/>
                          <a:cs typeface="Times New Roman"/>
                        </a:rPr>
                        <a:t>5</a:t>
                      </a:r>
                      <a:endParaRPr lang="tr-TR" sz="2200" dirty="0">
                        <a:effectLst/>
                        <a:latin typeface="Cambria"/>
                        <a:ea typeface="ＭＳ 明朝"/>
                        <a:cs typeface="Times New Roman"/>
                      </a:endParaRPr>
                    </a:p>
                  </a:txBody>
                  <a:tcPr marL="68580" marR="68580" marT="0" marB="0">
                    <a:solidFill>
                      <a:srgbClr val="47AFFF"/>
                    </a:solidFill>
                  </a:tcPr>
                </a:tc>
                <a:tc>
                  <a:txBody>
                    <a:bodyPr/>
                    <a:lstStyle/>
                    <a:p>
                      <a:pPr algn="ctr">
                        <a:spcAft>
                          <a:spcPts val="0"/>
                        </a:spcAft>
                      </a:pPr>
                      <a:r>
                        <a:rPr lang="en-GB" sz="2200" dirty="0">
                          <a:effectLst/>
                          <a:latin typeface="Times New Roman"/>
                          <a:ea typeface="ＭＳ 明朝"/>
                          <a:cs typeface="Times New Roman"/>
                        </a:rPr>
                        <a:t>2.5</a:t>
                      </a:r>
                      <a:endParaRPr lang="tr-TR" sz="2200" dirty="0">
                        <a:effectLst/>
                        <a:latin typeface="Cambria"/>
                        <a:ea typeface="ＭＳ 明朝"/>
                        <a:cs typeface="Times New Roman"/>
                      </a:endParaRPr>
                    </a:p>
                  </a:txBody>
                  <a:tcPr marL="68580" marR="68580" marT="0" marB="0">
                    <a:solidFill>
                      <a:srgbClr val="D176FF"/>
                    </a:solidFill>
                  </a:tcPr>
                </a:tc>
              </a:tr>
              <a:tr h="457200">
                <a:tc>
                  <a:txBody>
                    <a:bodyPr/>
                    <a:lstStyle/>
                    <a:p>
                      <a:r>
                        <a:rPr lang="en-US" sz="2200" dirty="0" smtClean="0"/>
                        <a:t>Effective</a:t>
                      </a:r>
                      <a:endParaRPr lang="en-US" sz="2200" dirty="0"/>
                    </a:p>
                  </a:txBody>
                  <a:tcPr/>
                </a:tc>
                <a:tc>
                  <a:txBody>
                    <a:bodyPr/>
                    <a:lstStyle/>
                    <a:p>
                      <a:pPr algn="ctr">
                        <a:spcAft>
                          <a:spcPts val="0"/>
                        </a:spcAft>
                      </a:pPr>
                      <a:r>
                        <a:rPr lang="en-GB" sz="2200" dirty="0">
                          <a:effectLst/>
                          <a:latin typeface="Times New Roman"/>
                          <a:ea typeface="ＭＳ 明朝"/>
                          <a:cs typeface="Times New Roman"/>
                        </a:rPr>
                        <a:t>4.5</a:t>
                      </a:r>
                      <a:endParaRPr lang="tr-TR" sz="2200" dirty="0">
                        <a:effectLst/>
                        <a:latin typeface="Cambria"/>
                        <a:ea typeface="ＭＳ 明朝"/>
                        <a:cs typeface="Times New Roman"/>
                      </a:endParaRPr>
                    </a:p>
                  </a:txBody>
                  <a:tcPr marL="68580" marR="68580" marT="0" marB="0">
                    <a:solidFill>
                      <a:srgbClr val="47AFFF"/>
                    </a:solidFill>
                  </a:tcPr>
                </a:tc>
                <a:tc>
                  <a:txBody>
                    <a:bodyPr/>
                    <a:lstStyle/>
                    <a:p>
                      <a:pPr algn="ctr">
                        <a:spcAft>
                          <a:spcPts val="0"/>
                        </a:spcAft>
                      </a:pPr>
                      <a:r>
                        <a:rPr lang="en-GB" sz="2200" dirty="0">
                          <a:effectLst/>
                          <a:latin typeface="Times New Roman"/>
                          <a:ea typeface="ＭＳ 明朝"/>
                          <a:cs typeface="Times New Roman"/>
                        </a:rPr>
                        <a:t>1.25</a:t>
                      </a:r>
                      <a:endParaRPr lang="tr-TR" sz="2200" dirty="0">
                        <a:effectLst/>
                        <a:latin typeface="Cambria"/>
                        <a:ea typeface="ＭＳ 明朝"/>
                        <a:cs typeface="Times New Roman"/>
                      </a:endParaRPr>
                    </a:p>
                  </a:txBody>
                  <a:tcPr marL="68580" marR="68580" marT="0" marB="0">
                    <a:solidFill>
                      <a:srgbClr val="D176FF"/>
                    </a:solidFill>
                  </a:tcPr>
                </a:tc>
              </a:tr>
              <a:tr h="457200">
                <a:tc>
                  <a:txBody>
                    <a:bodyPr/>
                    <a:lstStyle/>
                    <a:p>
                      <a:r>
                        <a:rPr lang="en-US" sz="2200" dirty="0" smtClean="0"/>
                        <a:t>In-perspective</a:t>
                      </a:r>
                      <a:endParaRPr lang="en-US" sz="2200" dirty="0"/>
                    </a:p>
                  </a:txBody>
                  <a:tcPr/>
                </a:tc>
                <a:tc>
                  <a:txBody>
                    <a:bodyPr/>
                    <a:lstStyle/>
                    <a:p>
                      <a:pPr algn="ctr">
                        <a:spcAft>
                          <a:spcPts val="0"/>
                        </a:spcAft>
                      </a:pPr>
                      <a:r>
                        <a:rPr lang="en-GB" sz="2200" dirty="0">
                          <a:effectLst/>
                          <a:latin typeface="Times New Roman"/>
                          <a:ea typeface="ＭＳ 明朝"/>
                          <a:cs typeface="Times New Roman"/>
                        </a:rPr>
                        <a:t>4.5</a:t>
                      </a:r>
                      <a:endParaRPr lang="tr-TR" sz="2200" dirty="0">
                        <a:effectLst/>
                        <a:latin typeface="Cambria"/>
                        <a:ea typeface="ＭＳ 明朝"/>
                        <a:cs typeface="Times New Roman"/>
                      </a:endParaRPr>
                    </a:p>
                  </a:txBody>
                  <a:tcPr marL="68580" marR="68580" marT="0" marB="0">
                    <a:solidFill>
                      <a:srgbClr val="47AFFF"/>
                    </a:solidFill>
                  </a:tcPr>
                </a:tc>
                <a:tc>
                  <a:txBody>
                    <a:bodyPr/>
                    <a:lstStyle/>
                    <a:p>
                      <a:pPr algn="ctr">
                        <a:spcAft>
                          <a:spcPts val="0"/>
                        </a:spcAft>
                      </a:pPr>
                      <a:r>
                        <a:rPr lang="en-GB" sz="2200" dirty="0">
                          <a:effectLst/>
                          <a:latin typeface="Times New Roman"/>
                          <a:ea typeface="ＭＳ 明朝"/>
                          <a:cs typeface="Times New Roman"/>
                        </a:rPr>
                        <a:t>1.5</a:t>
                      </a:r>
                      <a:endParaRPr lang="tr-TR" sz="2200" dirty="0">
                        <a:effectLst/>
                        <a:latin typeface="Cambria"/>
                        <a:ea typeface="ＭＳ 明朝"/>
                        <a:cs typeface="Times New Roman"/>
                      </a:endParaRPr>
                    </a:p>
                  </a:txBody>
                  <a:tcPr marL="68580" marR="68580" marT="0" marB="0">
                    <a:solidFill>
                      <a:srgbClr val="D176FF"/>
                    </a:solidFill>
                  </a:tcPr>
                </a:tc>
              </a:tr>
              <a:tr h="457200">
                <a:tc>
                  <a:txBody>
                    <a:bodyPr/>
                    <a:lstStyle/>
                    <a:p>
                      <a:r>
                        <a:rPr lang="en-US" sz="2200" dirty="0" smtClean="0"/>
                        <a:t>Empathic</a:t>
                      </a:r>
                      <a:endParaRPr lang="en-US" sz="2200" dirty="0"/>
                    </a:p>
                  </a:txBody>
                  <a:tcPr/>
                </a:tc>
                <a:tc>
                  <a:txBody>
                    <a:bodyPr/>
                    <a:lstStyle/>
                    <a:p>
                      <a:pPr algn="ctr">
                        <a:spcAft>
                          <a:spcPts val="0"/>
                        </a:spcAft>
                      </a:pPr>
                      <a:r>
                        <a:rPr lang="en-GB" sz="2200" dirty="0">
                          <a:effectLst/>
                          <a:latin typeface="Times New Roman"/>
                          <a:ea typeface="ＭＳ 明朝"/>
                          <a:cs typeface="Times New Roman"/>
                        </a:rPr>
                        <a:t>5</a:t>
                      </a:r>
                      <a:endParaRPr lang="tr-TR" sz="2200" dirty="0">
                        <a:effectLst/>
                        <a:latin typeface="Cambria"/>
                        <a:ea typeface="ＭＳ 明朝"/>
                        <a:cs typeface="Times New Roman"/>
                      </a:endParaRPr>
                    </a:p>
                  </a:txBody>
                  <a:tcPr marL="68580" marR="68580" marT="0" marB="0">
                    <a:solidFill>
                      <a:srgbClr val="47AFFF"/>
                    </a:solidFill>
                  </a:tcPr>
                </a:tc>
                <a:tc>
                  <a:txBody>
                    <a:bodyPr/>
                    <a:lstStyle/>
                    <a:p>
                      <a:pPr algn="ctr">
                        <a:spcAft>
                          <a:spcPts val="0"/>
                        </a:spcAft>
                      </a:pPr>
                      <a:r>
                        <a:rPr lang="en-GB" sz="2200" dirty="0">
                          <a:effectLst/>
                          <a:latin typeface="Times New Roman"/>
                          <a:ea typeface="ＭＳ 明朝"/>
                          <a:cs typeface="Times New Roman"/>
                        </a:rPr>
                        <a:t>1.75</a:t>
                      </a:r>
                      <a:endParaRPr lang="tr-TR" sz="2200" dirty="0">
                        <a:effectLst/>
                        <a:latin typeface="Cambria"/>
                        <a:ea typeface="ＭＳ 明朝"/>
                        <a:cs typeface="Times New Roman"/>
                      </a:endParaRPr>
                    </a:p>
                  </a:txBody>
                  <a:tcPr marL="68580" marR="68580" marT="0" marB="0">
                    <a:solidFill>
                      <a:srgbClr val="D176FF"/>
                    </a:solidFill>
                  </a:tcPr>
                </a:tc>
              </a:tr>
              <a:tr h="457200">
                <a:tc>
                  <a:txBody>
                    <a:bodyPr/>
                    <a:lstStyle/>
                    <a:p>
                      <a:r>
                        <a:rPr lang="en-US" sz="2200" dirty="0" smtClean="0"/>
                        <a:t>Reflective</a:t>
                      </a:r>
                      <a:endParaRPr lang="en-US" sz="2200" dirty="0"/>
                    </a:p>
                  </a:txBody>
                  <a:tcPr/>
                </a:tc>
                <a:tc>
                  <a:txBody>
                    <a:bodyPr/>
                    <a:lstStyle/>
                    <a:p>
                      <a:pPr algn="ctr">
                        <a:spcAft>
                          <a:spcPts val="0"/>
                        </a:spcAft>
                      </a:pPr>
                      <a:r>
                        <a:rPr lang="en-GB" sz="2200" dirty="0">
                          <a:effectLst/>
                          <a:latin typeface="Times New Roman"/>
                          <a:ea typeface="ＭＳ 明朝"/>
                          <a:cs typeface="Times New Roman"/>
                        </a:rPr>
                        <a:t>4</a:t>
                      </a:r>
                      <a:endParaRPr lang="tr-TR" sz="2200" dirty="0">
                        <a:effectLst/>
                        <a:latin typeface="Cambria"/>
                        <a:ea typeface="ＭＳ 明朝"/>
                        <a:cs typeface="Times New Roman"/>
                      </a:endParaRPr>
                    </a:p>
                  </a:txBody>
                  <a:tcPr marL="68580" marR="68580" marT="0" marB="0">
                    <a:solidFill>
                      <a:srgbClr val="47AFFF"/>
                    </a:solidFill>
                  </a:tcPr>
                </a:tc>
                <a:tc>
                  <a:txBody>
                    <a:bodyPr/>
                    <a:lstStyle/>
                    <a:p>
                      <a:pPr algn="ctr">
                        <a:spcAft>
                          <a:spcPts val="0"/>
                        </a:spcAft>
                      </a:pPr>
                      <a:r>
                        <a:rPr lang="en-GB" sz="2200" dirty="0">
                          <a:effectLst/>
                          <a:latin typeface="Times New Roman"/>
                          <a:ea typeface="ＭＳ 明朝"/>
                          <a:cs typeface="Times New Roman"/>
                        </a:rPr>
                        <a:t>1.75</a:t>
                      </a:r>
                      <a:endParaRPr lang="tr-TR" sz="2200" dirty="0">
                        <a:effectLst/>
                        <a:latin typeface="Cambria"/>
                        <a:ea typeface="ＭＳ 明朝"/>
                        <a:cs typeface="Times New Roman"/>
                      </a:endParaRPr>
                    </a:p>
                  </a:txBody>
                  <a:tcPr marL="68580" marR="68580" marT="0" marB="0">
                    <a:solidFill>
                      <a:srgbClr val="D176FF"/>
                    </a:solidFill>
                  </a:tcPr>
                </a:tc>
              </a:tr>
              <a:tr h="457200">
                <a:tc>
                  <a:txBody>
                    <a:bodyPr/>
                    <a:lstStyle/>
                    <a:p>
                      <a:r>
                        <a:rPr lang="en-US" sz="2200" dirty="0" smtClean="0"/>
                        <a:t>TOTAL</a:t>
                      </a:r>
                      <a:endParaRPr lang="en-US" sz="2200" dirty="0"/>
                    </a:p>
                  </a:txBody>
                  <a:tcPr/>
                </a:tc>
                <a:tc>
                  <a:txBody>
                    <a:bodyPr/>
                    <a:lstStyle/>
                    <a:p>
                      <a:pPr algn="ctr">
                        <a:spcAft>
                          <a:spcPts val="0"/>
                        </a:spcAft>
                      </a:pPr>
                      <a:r>
                        <a:rPr lang="en-GB" sz="2200" b="1" dirty="0">
                          <a:effectLst/>
                          <a:latin typeface="Times New Roman"/>
                          <a:ea typeface="ＭＳ 明朝"/>
                          <a:cs typeface="Times New Roman"/>
                        </a:rPr>
                        <a:t>27.75</a:t>
                      </a:r>
                      <a:endParaRPr lang="tr-TR" sz="2200" dirty="0">
                        <a:effectLst/>
                        <a:latin typeface="Cambria"/>
                        <a:ea typeface="ＭＳ 明朝"/>
                        <a:cs typeface="Times New Roman"/>
                      </a:endParaRPr>
                    </a:p>
                  </a:txBody>
                  <a:tcPr marL="68580" marR="68580" marT="0" marB="0">
                    <a:solidFill>
                      <a:srgbClr val="47AFFF"/>
                    </a:solidFill>
                  </a:tcPr>
                </a:tc>
                <a:tc>
                  <a:txBody>
                    <a:bodyPr/>
                    <a:lstStyle/>
                    <a:p>
                      <a:pPr algn="ctr">
                        <a:spcAft>
                          <a:spcPts val="0"/>
                        </a:spcAft>
                      </a:pPr>
                      <a:r>
                        <a:rPr lang="en-GB" sz="2200" b="1" dirty="0">
                          <a:effectLst/>
                          <a:latin typeface="Times New Roman"/>
                          <a:ea typeface="ＭＳ 明朝"/>
                          <a:cs typeface="Times New Roman"/>
                        </a:rPr>
                        <a:t>10</a:t>
                      </a:r>
                      <a:endParaRPr lang="tr-TR" sz="2200" dirty="0">
                        <a:effectLst/>
                        <a:latin typeface="Cambria"/>
                        <a:ea typeface="ＭＳ 明朝"/>
                        <a:cs typeface="Times New Roman"/>
                      </a:endParaRPr>
                    </a:p>
                  </a:txBody>
                  <a:tcPr marL="68580" marR="68580" marT="0" marB="0">
                    <a:solidFill>
                      <a:srgbClr val="D176FF"/>
                    </a:solidFill>
                  </a:tcPr>
                </a:tc>
              </a:tr>
            </a:tbl>
          </a:graphicData>
        </a:graphic>
      </p:graphicFrame>
    </p:spTree>
    <p:extLst>
      <p:ext uri="{BB962C8B-B14F-4D97-AF65-F5344CB8AC3E}">
        <p14:creationId xmlns:p14="http://schemas.microsoft.com/office/powerpoint/2010/main" val="3245394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 Cognitive demand</a:t>
            </a:r>
          </a:p>
        </p:txBody>
      </p:sp>
      <p:sp>
        <p:nvSpPr>
          <p:cNvPr id="3" name="Content Placeholder 2"/>
          <p:cNvSpPr>
            <a:spLocks noGrp="1"/>
          </p:cNvSpPr>
          <p:nvPr>
            <p:ph idx="1"/>
          </p:nvPr>
        </p:nvSpPr>
        <p:spPr/>
        <p:txBody>
          <a:bodyPr/>
          <a:lstStyle/>
          <a:p>
            <a:r>
              <a:rPr lang="en-US" dirty="0" smtClean="0"/>
              <a:t>English</a:t>
            </a:r>
          </a:p>
          <a:p>
            <a:pPr marL="0" indent="0">
              <a:buNone/>
            </a:pP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fld id="{59A6CC27-9D68-B24C-AFA4-C6279F9D4E73}" type="datetime4">
              <a:rPr lang="tr-TR" smtClean="0"/>
              <a:t>3 Nisan 2015</a:t>
            </a:fld>
            <a:endParaRPr lang="en-US"/>
          </a:p>
        </p:txBody>
      </p:sp>
      <p:sp>
        <p:nvSpPr>
          <p:cNvPr id="5" name="Footer Placeholder 4"/>
          <p:cNvSpPr>
            <a:spLocks noGrp="1"/>
          </p:cNvSpPr>
          <p:nvPr>
            <p:ph type="ftr" sz="quarter" idx="11"/>
          </p:nvPr>
        </p:nvSpPr>
        <p:spPr/>
        <p:txBody>
          <a:bodyPr/>
          <a:lstStyle/>
          <a:p>
            <a:r>
              <a:rPr lang="en-US" smtClean="0"/>
              <a:t>IB Day, AREL Schools</a:t>
            </a:r>
            <a:endParaRPr lang="en-US"/>
          </a:p>
        </p:txBody>
      </p:sp>
      <p:sp>
        <p:nvSpPr>
          <p:cNvPr id="6" name="Slide Number Placeholder 5"/>
          <p:cNvSpPr>
            <a:spLocks noGrp="1"/>
          </p:cNvSpPr>
          <p:nvPr>
            <p:ph type="sldNum" sz="quarter" idx="12"/>
          </p:nvPr>
        </p:nvSpPr>
        <p:spPr/>
        <p:txBody>
          <a:bodyPr/>
          <a:lstStyle/>
          <a:p>
            <a:fld id="{5E62D32D-6D24-B742-966A-8B1E898687FB}" type="slidenum">
              <a:rPr lang="en-US" smtClean="0"/>
              <a:pPr/>
              <a:t>21</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399142133"/>
              </p:ext>
            </p:extLst>
          </p:nvPr>
        </p:nvGraphicFramePr>
        <p:xfrm>
          <a:off x="609600" y="2133600"/>
          <a:ext cx="7620000" cy="3657600"/>
        </p:xfrm>
        <a:graphic>
          <a:graphicData uri="http://schemas.openxmlformats.org/drawingml/2006/table">
            <a:tbl>
              <a:tblPr firstRow="1" bandRow="1">
                <a:tableStyleId>{912C8C85-51F0-491E-9774-3900AFEF0FD7}</a:tableStyleId>
              </a:tblPr>
              <a:tblGrid>
                <a:gridCol w="2762251"/>
                <a:gridCol w="2317749"/>
                <a:gridCol w="2540000"/>
              </a:tblGrid>
              <a:tr h="457200">
                <a:tc>
                  <a:txBody>
                    <a:bodyPr/>
                    <a:lstStyle/>
                    <a:p>
                      <a:endParaRPr lang="en-US" sz="2200" dirty="0"/>
                    </a:p>
                  </a:txBody>
                  <a:tcPr/>
                </a:tc>
                <a:tc>
                  <a:txBody>
                    <a:bodyPr/>
                    <a:lstStyle/>
                    <a:p>
                      <a:pPr algn="ctr"/>
                      <a:r>
                        <a:rPr lang="en-US" sz="2200" dirty="0" smtClean="0"/>
                        <a:t>IBDP </a:t>
                      </a:r>
                      <a:endParaRPr lang="en-US" sz="2200" dirty="0"/>
                    </a:p>
                  </a:txBody>
                  <a:tcPr/>
                </a:tc>
                <a:tc>
                  <a:txBody>
                    <a:bodyPr/>
                    <a:lstStyle/>
                    <a:p>
                      <a:pPr algn="ctr"/>
                      <a:r>
                        <a:rPr lang="en-US" sz="2200" dirty="0" err="1" smtClean="0"/>
                        <a:t>MoNEP</a:t>
                      </a:r>
                      <a:r>
                        <a:rPr lang="en-US" sz="2200" dirty="0" smtClean="0"/>
                        <a:t> </a:t>
                      </a:r>
                      <a:endParaRPr lang="en-US" sz="2200" dirty="0"/>
                    </a:p>
                  </a:txBody>
                  <a:tcPr/>
                </a:tc>
              </a:tr>
              <a:tr h="457200">
                <a:tc>
                  <a:txBody>
                    <a:bodyPr/>
                    <a:lstStyle/>
                    <a:p>
                      <a:r>
                        <a:rPr lang="en-US" sz="2200" dirty="0" smtClean="0"/>
                        <a:t>Explained</a:t>
                      </a:r>
                      <a:endParaRPr lang="en-US" sz="2200" dirty="0"/>
                    </a:p>
                  </a:txBody>
                  <a:tcPr/>
                </a:tc>
                <a:tc>
                  <a:txBody>
                    <a:bodyPr/>
                    <a:lstStyle/>
                    <a:p>
                      <a:pPr algn="ctr">
                        <a:spcAft>
                          <a:spcPts val="0"/>
                        </a:spcAft>
                      </a:pPr>
                      <a:r>
                        <a:rPr lang="en-GB" sz="2200" dirty="0">
                          <a:effectLst/>
                          <a:latin typeface="Times New Roman"/>
                          <a:ea typeface="ＭＳ 明朝"/>
                          <a:cs typeface="Times New Roman"/>
                        </a:rPr>
                        <a:t>3.25</a:t>
                      </a:r>
                      <a:endParaRPr lang="tr-TR" sz="2200" dirty="0">
                        <a:effectLst/>
                        <a:latin typeface="Cambria"/>
                        <a:ea typeface="ＭＳ 明朝"/>
                        <a:cs typeface="Times New Roman"/>
                      </a:endParaRPr>
                    </a:p>
                  </a:txBody>
                  <a:tcPr marL="68580" marR="68580" marT="0" marB="0">
                    <a:solidFill>
                      <a:srgbClr val="47AFFF"/>
                    </a:solidFill>
                  </a:tcPr>
                </a:tc>
                <a:tc>
                  <a:txBody>
                    <a:bodyPr/>
                    <a:lstStyle/>
                    <a:p>
                      <a:pPr algn="ctr">
                        <a:spcAft>
                          <a:spcPts val="0"/>
                        </a:spcAft>
                      </a:pPr>
                      <a:r>
                        <a:rPr lang="en-GB" sz="2200" dirty="0">
                          <a:effectLst/>
                          <a:latin typeface="Times New Roman"/>
                          <a:ea typeface="ＭＳ 明朝"/>
                          <a:cs typeface="Times New Roman"/>
                        </a:rPr>
                        <a:t>2.75</a:t>
                      </a:r>
                      <a:endParaRPr lang="tr-TR" sz="2200" dirty="0">
                        <a:effectLst/>
                        <a:latin typeface="Cambria"/>
                        <a:ea typeface="ＭＳ 明朝"/>
                        <a:cs typeface="Times New Roman"/>
                      </a:endParaRPr>
                    </a:p>
                  </a:txBody>
                  <a:tcPr marL="68580" marR="68580" marT="0" marB="0">
                    <a:solidFill>
                      <a:srgbClr val="D176FF"/>
                    </a:solidFill>
                  </a:tcPr>
                </a:tc>
              </a:tr>
              <a:tr h="457200">
                <a:tc>
                  <a:txBody>
                    <a:bodyPr/>
                    <a:lstStyle/>
                    <a:p>
                      <a:r>
                        <a:rPr lang="en-US" sz="2200" dirty="0" smtClean="0"/>
                        <a:t>Meaningful</a:t>
                      </a:r>
                      <a:endParaRPr lang="en-US" sz="2200" dirty="0"/>
                    </a:p>
                  </a:txBody>
                  <a:tcPr/>
                </a:tc>
                <a:tc>
                  <a:txBody>
                    <a:bodyPr/>
                    <a:lstStyle/>
                    <a:p>
                      <a:pPr algn="ctr">
                        <a:spcAft>
                          <a:spcPts val="0"/>
                        </a:spcAft>
                      </a:pPr>
                      <a:r>
                        <a:rPr lang="en-GB" sz="2200" dirty="0">
                          <a:effectLst/>
                          <a:latin typeface="Times New Roman"/>
                          <a:ea typeface="ＭＳ 明朝"/>
                          <a:cs typeface="Times New Roman"/>
                        </a:rPr>
                        <a:t>3.25</a:t>
                      </a:r>
                      <a:endParaRPr lang="tr-TR" sz="2200" dirty="0">
                        <a:effectLst/>
                        <a:latin typeface="Cambria"/>
                        <a:ea typeface="ＭＳ 明朝"/>
                        <a:cs typeface="Times New Roman"/>
                      </a:endParaRPr>
                    </a:p>
                  </a:txBody>
                  <a:tcPr marL="68580" marR="68580" marT="0" marB="0">
                    <a:solidFill>
                      <a:srgbClr val="47AFFF"/>
                    </a:solidFill>
                  </a:tcPr>
                </a:tc>
                <a:tc>
                  <a:txBody>
                    <a:bodyPr/>
                    <a:lstStyle/>
                    <a:p>
                      <a:pPr algn="ctr">
                        <a:spcAft>
                          <a:spcPts val="0"/>
                        </a:spcAft>
                      </a:pPr>
                      <a:r>
                        <a:rPr lang="en-GB" sz="2200" dirty="0">
                          <a:effectLst/>
                          <a:latin typeface="Times New Roman"/>
                          <a:ea typeface="ＭＳ 明朝"/>
                          <a:cs typeface="Times New Roman"/>
                        </a:rPr>
                        <a:t>2.5</a:t>
                      </a:r>
                      <a:endParaRPr lang="tr-TR" sz="2200" dirty="0">
                        <a:effectLst/>
                        <a:latin typeface="Cambria"/>
                        <a:ea typeface="ＭＳ 明朝"/>
                        <a:cs typeface="Times New Roman"/>
                      </a:endParaRPr>
                    </a:p>
                  </a:txBody>
                  <a:tcPr marL="68580" marR="68580" marT="0" marB="0">
                    <a:solidFill>
                      <a:srgbClr val="D176FF"/>
                    </a:solidFill>
                  </a:tcPr>
                </a:tc>
              </a:tr>
              <a:tr h="457200">
                <a:tc>
                  <a:txBody>
                    <a:bodyPr/>
                    <a:lstStyle/>
                    <a:p>
                      <a:r>
                        <a:rPr lang="en-US" sz="2200" dirty="0" smtClean="0"/>
                        <a:t>Effective</a:t>
                      </a:r>
                      <a:endParaRPr lang="en-US" sz="2200" dirty="0"/>
                    </a:p>
                  </a:txBody>
                  <a:tcPr/>
                </a:tc>
                <a:tc>
                  <a:txBody>
                    <a:bodyPr/>
                    <a:lstStyle/>
                    <a:p>
                      <a:pPr algn="ctr">
                        <a:spcAft>
                          <a:spcPts val="0"/>
                        </a:spcAft>
                      </a:pPr>
                      <a:r>
                        <a:rPr lang="en-GB" sz="2200" dirty="0">
                          <a:effectLst/>
                          <a:latin typeface="Times New Roman"/>
                          <a:ea typeface="ＭＳ 明朝"/>
                          <a:cs typeface="Times New Roman"/>
                        </a:rPr>
                        <a:t>3.25</a:t>
                      </a:r>
                      <a:endParaRPr lang="tr-TR" sz="2200" dirty="0">
                        <a:effectLst/>
                        <a:latin typeface="Cambria"/>
                        <a:ea typeface="ＭＳ 明朝"/>
                        <a:cs typeface="Times New Roman"/>
                      </a:endParaRPr>
                    </a:p>
                  </a:txBody>
                  <a:tcPr marL="68580" marR="68580" marT="0" marB="0">
                    <a:solidFill>
                      <a:srgbClr val="47AFFF"/>
                    </a:solidFill>
                  </a:tcPr>
                </a:tc>
                <a:tc>
                  <a:txBody>
                    <a:bodyPr/>
                    <a:lstStyle/>
                    <a:p>
                      <a:pPr algn="ctr">
                        <a:spcAft>
                          <a:spcPts val="0"/>
                        </a:spcAft>
                      </a:pPr>
                      <a:r>
                        <a:rPr lang="en-GB" sz="2200" dirty="0">
                          <a:effectLst/>
                          <a:latin typeface="Times New Roman"/>
                          <a:ea typeface="ＭＳ 明朝"/>
                          <a:cs typeface="Times New Roman"/>
                        </a:rPr>
                        <a:t>2.75</a:t>
                      </a:r>
                      <a:endParaRPr lang="tr-TR" sz="2200" dirty="0">
                        <a:effectLst/>
                        <a:latin typeface="Cambria"/>
                        <a:ea typeface="ＭＳ 明朝"/>
                        <a:cs typeface="Times New Roman"/>
                      </a:endParaRPr>
                    </a:p>
                  </a:txBody>
                  <a:tcPr marL="68580" marR="68580" marT="0" marB="0">
                    <a:solidFill>
                      <a:srgbClr val="D176FF"/>
                    </a:solidFill>
                  </a:tcPr>
                </a:tc>
              </a:tr>
              <a:tr h="457200">
                <a:tc>
                  <a:txBody>
                    <a:bodyPr/>
                    <a:lstStyle/>
                    <a:p>
                      <a:r>
                        <a:rPr lang="en-US" sz="2200" dirty="0" smtClean="0"/>
                        <a:t>In-perspective</a:t>
                      </a:r>
                      <a:endParaRPr lang="en-US" sz="2200" dirty="0"/>
                    </a:p>
                  </a:txBody>
                  <a:tcPr/>
                </a:tc>
                <a:tc>
                  <a:txBody>
                    <a:bodyPr/>
                    <a:lstStyle/>
                    <a:p>
                      <a:pPr algn="ctr">
                        <a:spcAft>
                          <a:spcPts val="0"/>
                        </a:spcAft>
                      </a:pPr>
                      <a:r>
                        <a:rPr lang="en-GB" sz="2200" dirty="0">
                          <a:effectLst/>
                          <a:latin typeface="Times New Roman"/>
                          <a:ea typeface="ＭＳ 明朝"/>
                          <a:cs typeface="Times New Roman"/>
                        </a:rPr>
                        <a:t>3</a:t>
                      </a:r>
                      <a:endParaRPr lang="tr-TR" sz="2200" dirty="0">
                        <a:effectLst/>
                        <a:latin typeface="Cambria"/>
                        <a:ea typeface="ＭＳ 明朝"/>
                        <a:cs typeface="Times New Roman"/>
                      </a:endParaRPr>
                    </a:p>
                  </a:txBody>
                  <a:tcPr marL="68580" marR="68580" marT="0" marB="0">
                    <a:solidFill>
                      <a:srgbClr val="47AFFF"/>
                    </a:solidFill>
                  </a:tcPr>
                </a:tc>
                <a:tc>
                  <a:txBody>
                    <a:bodyPr/>
                    <a:lstStyle/>
                    <a:p>
                      <a:pPr algn="ctr">
                        <a:spcAft>
                          <a:spcPts val="0"/>
                        </a:spcAft>
                      </a:pPr>
                      <a:r>
                        <a:rPr lang="en-GB" sz="2200" dirty="0">
                          <a:effectLst/>
                          <a:latin typeface="Times New Roman"/>
                          <a:ea typeface="ＭＳ 明朝"/>
                          <a:cs typeface="Times New Roman"/>
                        </a:rPr>
                        <a:t>2</a:t>
                      </a:r>
                      <a:endParaRPr lang="tr-TR" sz="2200" dirty="0">
                        <a:effectLst/>
                        <a:latin typeface="Cambria"/>
                        <a:ea typeface="ＭＳ 明朝"/>
                        <a:cs typeface="Times New Roman"/>
                      </a:endParaRPr>
                    </a:p>
                  </a:txBody>
                  <a:tcPr marL="68580" marR="68580" marT="0" marB="0">
                    <a:solidFill>
                      <a:srgbClr val="D176FF"/>
                    </a:solidFill>
                  </a:tcPr>
                </a:tc>
              </a:tr>
              <a:tr h="457200">
                <a:tc>
                  <a:txBody>
                    <a:bodyPr/>
                    <a:lstStyle/>
                    <a:p>
                      <a:r>
                        <a:rPr lang="en-US" sz="2200" dirty="0" smtClean="0"/>
                        <a:t>Empathic</a:t>
                      </a:r>
                      <a:endParaRPr lang="en-US" sz="2200" dirty="0"/>
                    </a:p>
                  </a:txBody>
                  <a:tcPr/>
                </a:tc>
                <a:tc>
                  <a:txBody>
                    <a:bodyPr/>
                    <a:lstStyle/>
                    <a:p>
                      <a:pPr algn="ctr">
                        <a:spcAft>
                          <a:spcPts val="0"/>
                        </a:spcAft>
                      </a:pPr>
                      <a:r>
                        <a:rPr lang="en-GB" sz="2200" dirty="0">
                          <a:effectLst/>
                          <a:latin typeface="Times New Roman"/>
                          <a:ea typeface="ＭＳ 明朝"/>
                          <a:cs typeface="Times New Roman"/>
                        </a:rPr>
                        <a:t>4</a:t>
                      </a:r>
                      <a:endParaRPr lang="tr-TR" sz="2200" dirty="0">
                        <a:effectLst/>
                        <a:latin typeface="Cambria"/>
                        <a:ea typeface="ＭＳ 明朝"/>
                        <a:cs typeface="Times New Roman"/>
                      </a:endParaRPr>
                    </a:p>
                  </a:txBody>
                  <a:tcPr marL="68580" marR="68580" marT="0" marB="0">
                    <a:solidFill>
                      <a:srgbClr val="47AFFF"/>
                    </a:solidFill>
                  </a:tcPr>
                </a:tc>
                <a:tc>
                  <a:txBody>
                    <a:bodyPr/>
                    <a:lstStyle/>
                    <a:p>
                      <a:pPr algn="ctr">
                        <a:spcAft>
                          <a:spcPts val="0"/>
                        </a:spcAft>
                      </a:pPr>
                      <a:r>
                        <a:rPr lang="en-GB" sz="2200" dirty="0">
                          <a:effectLst/>
                          <a:latin typeface="Times New Roman"/>
                          <a:ea typeface="ＭＳ 明朝"/>
                          <a:cs typeface="Times New Roman"/>
                        </a:rPr>
                        <a:t>1.75</a:t>
                      </a:r>
                      <a:endParaRPr lang="tr-TR" sz="2200" dirty="0">
                        <a:effectLst/>
                        <a:latin typeface="Cambria"/>
                        <a:ea typeface="ＭＳ 明朝"/>
                        <a:cs typeface="Times New Roman"/>
                      </a:endParaRPr>
                    </a:p>
                  </a:txBody>
                  <a:tcPr marL="68580" marR="68580" marT="0" marB="0">
                    <a:solidFill>
                      <a:srgbClr val="D176FF"/>
                    </a:solidFill>
                  </a:tcPr>
                </a:tc>
              </a:tr>
              <a:tr h="457200">
                <a:tc>
                  <a:txBody>
                    <a:bodyPr/>
                    <a:lstStyle/>
                    <a:p>
                      <a:r>
                        <a:rPr lang="en-US" sz="2200" dirty="0" smtClean="0"/>
                        <a:t>Reflective</a:t>
                      </a:r>
                      <a:endParaRPr lang="en-US" sz="2200" dirty="0"/>
                    </a:p>
                  </a:txBody>
                  <a:tcPr/>
                </a:tc>
                <a:tc>
                  <a:txBody>
                    <a:bodyPr/>
                    <a:lstStyle/>
                    <a:p>
                      <a:pPr algn="ctr">
                        <a:spcAft>
                          <a:spcPts val="0"/>
                        </a:spcAft>
                      </a:pPr>
                      <a:r>
                        <a:rPr lang="en-GB" sz="2200" dirty="0">
                          <a:effectLst/>
                          <a:latin typeface="Times New Roman"/>
                          <a:ea typeface="ＭＳ 明朝"/>
                          <a:cs typeface="Times New Roman"/>
                        </a:rPr>
                        <a:t>3.75</a:t>
                      </a:r>
                      <a:endParaRPr lang="tr-TR" sz="2200" dirty="0">
                        <a:effectLst/>
                        <a:latin typeface="Cambria"/>
                        <a:ea typeface="ＭＳ 明朝"/>
                        <a:cs typeface="Times New Roman"/>
                      </a:endParaRPr>
                    </a:p>
                  </a:txBody>
                  <a:tcPr marL="68580" marR="68580" marT="0" marB="0">
                    <a:solidFill>
                      <a:srgbClr val="47AFFF"/>
                    </a:solidFill>
                  </a:tcPr>
                </a:tc>
                <a:tc>
                  <a:txBody>
                    <a:bodyPr/>
                    <a:lstStyle/>
                    <a:p>
                      <a:pPr algn="ctr">
                        <a:spcAft>
                          <a:spcPts val="0"/>
                        </a:spcAft>
                      </a:pPr>
                      <a:r>
                        <a:rPr lang="en-GB" sz="2200" dirty="0">
                          <a:effectLst/>
                          <a:latin typeface="Times New Roman"/>
                          <a:ea typeface="ＭＳ 明朝"/>
                          <a:cs typeface="Times New Roman"/>
                        </a:rPr>
                        <a:t>2.75</a:t>
                      </a:r>
                      <a:endParaRPr lang="tr-TR" sz="2200" dirty="0">
                        <a:effectLst/>
                        <a:latin typeface="Cambria"/>
                        <a:ea typeface="ＭＳ 明朝"/>
                        <a:cs typeface="Times New Roman"/>
                      </a:endParaRPr>
                    </a:p>
                  </a:txBody>
                  <a:tcPr marL="68580" marR="68580" marT="0" marB="0">
                    <a:solidFill>
                      <a:srgbClr val="D176FF"/>
                    </a:solidFill>
                  </a:tcPr>
                </a:tc>
              </a:tr>
              <a:tr h="457200">
                <a:tc>
                  <a:txBody>
                    <a:bodyPr/>
                    <a:lstStyle/>
                    <a:p>
                      <a:r>
                        <a:rPr lang="en-US" sz="2200" dirty="0" smtClean="0"/>
                        <a:t>TOTAL</a:t>
                      </a:r>
                      <a:endParaRPr lang="en-US" sz="2200" dirty="0"/>
                    </a:p>
                  </a:txBody>
                  <a:tcPr/>
                </a:tc>
                <a:tc>
                  <a:txBody>
                    <a:bodyPr/>
                    <a:lstStyle/>
                    <a:p>
                      <a:pPr algn="ctr">
                        <a:spcAft>
                          <a:spcPts val="0"/>
                        </a:spcAft>
                      </a:pPr>
                      <a:r>
                        <a:rPr lang="en-GB" sz="2200" b="1" dirty="0">
                          <a:effectLst/>
                          <a:latin typeface="Times New Roman"/>
                          <a:ea typeface="ＭＳ 明朝"/>
                          <a:cs typeface="Times New Roman"/>
                        </a:rPr>
                        <a:t>20.5</a:t>
                      </a:r>
                      <a:endParaRPr lang="tr-TR" sz="2200" dirty="0">
                        <a:effectLst/>
                        <a:latin typeface="Cambria"/>
                        <a:ea typeface="ＭＳ 明朝"/>
                        <a:cs typeface="Times New Roman"/>
                      </a:endParaRPr>
                    </a:p>
                  </a:txBody>
                  <a:tcPr marL="68580" marR="68580" marT="0" marB="0">
                    <a:solidFill>
                      <a:srgbClr val="47AFFF"/>
                    </a:solidFill>
                  </a:tcPr>
                </a:tc>
                <a:tc>
                  <a:txBody>
                    <a:bodyPr/>
                    <a:lstStyle/>
                    <a:p>
                      <a:pPr algn="ctr">
                        <a:spcAft>
                          <a:spcPts val="0"/>
                        </a:spcAft>
                      </a:pPr>
                      <a:r>
                        <a:rPr lang="en-GB" sz="2200" b="1" dirty="0">
                          <a:effectLst/>
                          <a:latin typeface="Times New Roman"/>
                          <a:ea typeface="ＭＳ 明朝"/>
                          <a:cs typeface="Times New Roman"/>
                        </a:rPr>
                        <a:t>14.5</a:t>
                      </a:r>
                      <a:endParaRPr lang="tr-TR" sz="2200" dirty="0">
                        <a:effectLst/>
                        <a:latin typeface="Cambria"/>
                        <a:ea typeface="ＭＳ 明朝"/>
                        <a:cs typeface="Times New Roman"/>
                      </a:endParaRPr>
                    </a:p>
                  </a:txBody>
                  <a:tcPr marL="68580" marR="68580" marT="0" marB="0">
                    <a:solidFill>
                      <a:srgbClr val="D176FF"/>
                    </a:solidFill>
                  </a:tcPr>
                </a:tc>
              </a:tr>
            </a:tbl>
          </a:graphicData>
        </a:graphic>
      </p:graphicFrame>
    </p:spTree>
    <p:extLst>
      <p:ext uri="{BB962C8B-B14F-4D97-AF65-F5344CB8AC3E}">
        <p14:creationId xmlns:p14="http://schemas.microsoft.com/office/powerpoint/2010/main" val="1110759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 Cognitive demand</a:t>
            </a:r>
          </a:p>
        </p:txBody>
      </p:sp>
      <p:sp>
        <p:nvSpPr>
          <p:cNvPr id="3" name="Content Placeholder 2"/>
          <p:cNvSpPr>
            <a:spLocks noGrp="1"/>
          </p:cNvSpPr>
          <p:nvPr>
            <p:ph idx="1"/>
          </p:nvPr>
        </p:nvSpPr>
        <p:spPr/>
        <p:txBody>
          <a:bodyPr/>
          <a:lstStyle/>
          <a:p>
            <a:r>
              <a:rPr lang="en-US" dirty="0" smtClean="0"/>
              <a:t>Biology</a:t>
            </a:r>
          </a:p>
          <a:p>
            <a:pPr marL="0" indent="0">
              <a:buNone/>
            </a:pP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fld id="{59A6CC27-9D68-B24C-AFA4-C6279F9D4E73}" type="datetime4">
              <a:rPr lang="tr-TR" smtClean="0"/>
              <a:t>3 Nisan 2015</a:t>
            </a:fld>
            <a:endParaRPr lang="en-US"/>
          </a:p>
        </p:txBody>
      </p:sp>
      <p:sp>
        <p:nvSpPr>
          <p:cNvPr id="5" name="Footer Placeholder 4"/>
          <p:cNvSpPr>
            <a:spLocks noGrp="1"/>
          </p:cNvSpPr>
          <p:nvPr>
            <p:ph type="ftr" sz="quarter" idx="11"/>
          </p:nvPr>
        </p:nvSpPr>
        <p:spPr/>
        <p:txBody>
          <a:bodyPr/>
          <a:lstStyle/>
          <a:p>
            <a:r>
              <a:rPr lang="en-US" smtClean="0"/>
              <a:t>IB Day, AREL Schools</a:t>
            </a:r>
            <a:endParaRPr lang="en-US"/>
          </a:p>
        </p:txBody>
      </p:sp>
      <p:sp>
        <p:nvSpPr>
          <p:cNvPr id="6" name="Slide Number Placeholder 5"/>
          <p:cNvSpPr>
            <a:spLocks noGrp="1"/>
          </p:cNvSpPr>
          <p:nvPr>
            <p:ph type="sldNum" sz="quarter" idx="12"/>
          </p:nvPr>
        </p:nvSpPr>
        <p:spPr/>
        <p:txBody>
          <a:bodyPr/>
          <a:lstStyle/>
          <a:p>
            <a:fld id="{5E62D32D-6D24-B742-966A-8B1E898687FB}" type="slidenum">
              <a:rPr lang="en-US" smtClean="0"/>
              <a:pPr/>
              <a:t>22</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671062177"/>
              </p:ext>
            </p:extLst>
          </p:nvPr>
        </p:nvGraphicFramePr>
        <p:xfrm>
          <a:off x="609600" y="2133600"/>
          <a:ext cx="7620000" cy="3657600"/>
        </p:xfrm>
        <a:graphic>
          <a:graphicData uri="http://schemas.openxmlformats.org/drawingml/2006/table">
            <a:tbl>
              <a:tblPr firstRow="1" bandRow="1">
                <a:tableStyleId>{912C8C85-51F0-491E-9774-3900AFEF0FD7}</a:tableStyleId>
              </a:tblPr>
              <a:tblGrid>
                <a:gridCol w="2762251"/>
                <a:gridCol w="2317749"/>
                <a:gridCol w="2540000"/>
              </a:tblGrid>
              <a:tr h="457200">
                <a:tc>
                  <a:txBody>
                    <a:bodyPr/>
                    <a:lstStyle/>
                    <a:p>
                      <a:endParaRPr lang="en-US" sz="2200" dirty="0"/>
                    </a:p>
                  </a:txBody>
                  <a:tcPr/>
                </a:tc>
                <a:tc>
                  <a:txBody>
                    <a:bodyPr/>
                    <a:lstStyle/>
                    <a:p>
                      <a:pPr algn="ctr"/>
                      <a:r>
                        <a:rPr lang="en-US" sz="2200" dirty="0" smtClean="0"/>
                        <a:t>IBDP </a:t>
                      </a:r>
                      <a:endParaRPr lang="en-US" sz="2200" dirty="0"/>
                    </a:p>
                  </a:txBody>
                  <a:tcPr/>
                </a:tc>
                <a:tc>
                  <a:txBody>
                    <a:bodyPr/>
                    <a:lstStyle/>
                    <a:p>
                      <a:pPr algn="ctr"/>
                      <a:r>
                        <a:rPr lang="en-US" sz="2200" dirty="0" err="1" smtClean="0"/>
                        <a:t>MoNEP</a:t>
                      </a:r>
                      <a:r>
                        <a:rPr lang="en-US" sz="2200" dirty="0" smtClean="0"/>
                        <a:t> </a:t>
                      </a:r>
                      <a:endParaRPr lang="en-US" sz="2200" dirty="0"/>
                    </a:p>
                  </a:txBody>
                  <a:tcPr/>
                </a:tc>
              </a:tr>
              <a:tr h="457200">
                <a:tc>
                  <a:txBody>
                    <a:bodyPr/>
                    <a:lstStyle/>
                    <a:p>
                      <a:r>
                        <a:rPr lang="en-US" sz="2200" dirty="0" smtClean="0"/>
                        <a:t>Explained</a:t>
                      </a:r>
                      <a:endParaRPr lang="en-US" sz="2200" dirty="0"/>
                    </a:p>
                  </a:txBody>
                  <a:tcPr/>
                </a:tc>
                <a:tc>
                  <a:txBody>
                    <a:bodyPr/>
                    <a:lstStyle/>
                    <a:p>
                      <a:pPr algn="ctr">
                        <a:spcAft>
                          <a:spcPts val="0"/>
                        </a:spcAft>
                      </a:pPr>
                      <a:r>
                        <a:rPr lang="en-GB" sz="2200" dirty="0">
                          <a:effectLst/>
                          <a:latin typeface="Times New Roman"/>
                          <a:ea typeface="ＭＳ 明朝"/>
                          <a:cs typeface="Times New Roman"/>
                        </a:rPr>
                        <a:t>3.5</a:t>
                      </a:r>
                      <a:endParaRPr lang="tr-TR" sz="2200" dirty="0">
                        <a:effectLst/>
                        <a:latin typeface="Cambria"/>
                        <a:ea typeface="ＭＳ 明朝"/>
                        <a:cs typeface="Times New Roman"/>
                      </a:endParaRPr>
                    </a:p>
                  </a:txBody>
                  <a:tcPr marL="68580" marR="68580" marT="0" marB="0">
                    <a:solidFill>
                      <a:srgbClr val="47AFFF"/>
                    </a:solidFill>
                  </a:tcPr>
                </a:tc>
                <a:tc>
                  <a:txBody>
                    <a:bodyPr/>
                    <a:lstStyle/>
                    <a:p>
                      <a:pPr algn="ctr">
                        <a:spcAft>
                          <a:spcPts val="0"/>
                        </a:spcAft>
                      </a:pPr>
                      <a:r>
                        <a:rPr lang="en-GB" sz="2200" dirty="0">
                          <a:effectLst/>
                          <a:latin typeface="Times New Roman"/>
                          <a:ea typeface="ＭＳ 明朝"/>
                          <a:cs typeface="Times New Roman"/>
                        </a:rPr>
                        <a:t>3</a:t>
                      </a:r>
                      <a:endParaRPr lang="tr-TR" sz="2200" dirty="0">
                        <a:effectLst/>
                        <a:latin typeface="Cambria"/>
                        <a:ea typeface="ＭＳ 明朝"/>
                        <a:cs typeface="Times New Roman"/>
                      </a:endParaRPr>
                    </a:p>
                  </a:txBody>
                  <a:tcPr marL="68580" marR="68580" marT="0" marB="0">
                    <a:solidFill>
                      <a:srgbClr val="D176FF"/>
                    </a:solidFill>
                  </a:tcPr>
                </a:tc>
              </a:tr>
              <a:tr h="457200">
                <a:tc>
                  <a:txBody>
                    <a:bodyPr/>
                    <a:lstStyle/>
                    <a:p>
                      <a:r>
                        <a:rPr lang="en-US" sz="2200" dirty="0" smtClean="0"/>
                        <a:t>Meaningful</a:t>
                      </a:r>
                      <a:endParaRPr lang="en-US" sz="2200" dirty="0"/>
                    </a:p>
                  </a:txBody>
                  <a:tcPr/>
                </a:tc>
                <a:tc>
                  <a:txBody>
                    <a:bodyPr/>
                    <a:lstStyle/>
                    <a:p>
                      <a:pPr algn="ctr">
                        <a:spcAft>
                          <a:spcPts val="0"/>
                        </a:spcAft>
                      </a:pPr>
                      <a:r>
                        <a:rPr lang="en-GB" sz="2200" dirty="0">
                          <a:effectLst/>
                          <a:latin typeface="Times New Roman"/>
                          <a:ea typeface="ＭＳ 明朝"/>
                          <a:cs typeface="Times New Roman"/>
                        </a:rPr>
                        <a:t>3.75</a:t>
                      </a:r>
                      <a:endParaRPr lang="tr-TR" sz="2200" dirty="0">
                        <a:effectLst/>
                        <a:latin typeface="Cambria"/>
                        <a:ea typeface="ＭＳ 明朝"/>
                        <a:cs typeface="Times New Roman"/>
                      </a:endParaRPr>
                    </a:p>
                  </a:txBody>
                  <a:tcPr marL="68580" marR="68580" marT="0" marB="0">
                    <a:solidFill>
                      <a:srgbClr val="47AFFF"/>
                    </a:solidFill>
                  </a:tcPr>
                </a:tc>
                <a:tc>
                  <a:txBody>
                    <a:bodyPr/>
                    <a:lstStyle/>
                    <a:p>
                      <a:pPr algn="ctr">
                        <a:spcAft>
                          <a:spcPts val="0"/>
                        </a:spcAft>
                      </a:pPr>
                      <a:r>
                        <a:rPr lang="en-GB" sz="2200" dirty="0">
                          <a:effectLst/>
                          <a:latin typeface="Times New Roman"/>
                          <a:ea typeface="ＭＳ 明朝"/>
                          <a:cs typeface="Times New Roman"/>
                        </a:rPr>
                        <a:t>3.25</a:t>
                      </a:r>
                      <a:endParaRPr lang="tr-TR" sz="2200" dirty="0">
                        <a:effectLst/>
                        <a:latin typeface="Cambria"/>
                        <a:ea typeface="ＭＳ 明朝"/>
                        <a:cs typeface="Times New Roman"/>
                      </a:endParaRPr>
                    </a:p>
                  </a:txBody>
                  <a:tcPr marL="68580" marR="68580" marT="0" marB="0">
                    <a:solidFill>
                      <a:srgbClr val="D176FF"/>
                    </a:solidFill>
                  </a:tcPr>
                </a:tc>
              </a:tr>
              <a:tr h="457200">
                <a:tc>
                  <a:txBody>
                    <a:bodyPr/>
                    <a:lstStyle/>
                    <a:p>
                      <a:r>
                        <a:rPr lang="en-US" sz="2200" dirty="0" smtClean="0"/>
                        <a:t>Effective</a:t>
                      </a:r>
                      <a:endParaRPr lang="en-US" sz="2200" dirty="0"/>
                    </a:p>
                  </a:txBody>
                  <a:tcPr/>
                </a:tc>
                <a:tc>
                  <a:txBody>
                    <a:bodyPr/>
                    <a:lstStyle/>
                    <a:p>
                      <a:pPr algn="ctr">
                        <a:spcAft>
                          <a:spcPts val="0"/>
                        </a:spcAft>
                      </a:pPr>
                      <a:r>
                        <a:rPr lang="en-GB" sz="2200" dirty="0">
                          <a:effectLst/>
                          <a:latin typeface="Times New Roman"/>
                          <a:ea typeface="ＭＳ 明朝"/>
                          <a:cs typeface="Times New Roman"/>
                        </a:rPr>
                        <a:t>4.25</a:t>
                      </a:r>
                      <a:endParaRPr lang="tr-TR" sz="2200" dirty="0">
                        <a:effectLst/>
                        <a:latin typeface="Cambria"/>
                        <a:ea typeface="ＭＳ 明朝"/>
                        <a:cs typeface="Times New Roman"/>
                      </a:endParaRPr>
                    </a:p>
                  </a:txBody>
                  <a:tcPr marL="68580" marR="68580" marT="0" marB="0">
                    <a:solidFill>
                      <a:srgbClr val="47AFFF"/>
                    </a:solidFill>
                  </a:tcPr>
                </a:tc>
                <a:tc>
                  <a:txBody>
                    <a:bodyPr/>
                    <a:lstStyle/>
                    <a:p>
                      <a:pPr algn="ctr">
                        <a:spcAft>
                          <a:spcPts val="0"/>
                        </a:spcAft>
                      </a:pPr>
                      <a:r>
                        <a:rPr lang="en-GB" sz="2200" dirty="0">
                          <a:effectLst/>
                          <a:latin typeface="Times New Roman"/>
                          <a:ea typeface="ＭＳ 明朝"/>
                          <a:cs typeface="Times New Roman"/>
                        </a:rPr>
                        <a:t>2.75</a:t>
                      </a:r>
                      <a:endParaRPr lang="tr-TR" sz="2200" dirty="0">
                        <a:effectLst/>
                        <a:latin typeface="Cambria"/>
                        <a:ea typeface="ＭＳ 明朝"/>
                        <a:cs typeface="Times New Roman"/>
                      </a:endParaRPr>
                    </a:p>
                  </a:txBody>
                  <a:tcPr marL="68580" marR="68580" marT="0" marB="0">
                    <a:solidFill>
                      <a:srgbClr val="D176FF"/>
                    </a:solidFill>
                  </a:tcPr>
                </a:tc>
              </a:tr>
              <a:tr h="457200">
                <a:tc>
                  <a:txBody>
                    <a:bodyPr/>
                    <a:lstStyle/>
                    <a:p>
                      <a:r>
                        <a:rPr lang="en-US" sz="2200" dirty="0" smtClean="0"/>
                        <a:t>In-perspective</a:t>
                      </a:r>
                      <a:endParaRPr lang="en-US" sz="2200" dirty="0"/>
                    </a:p>
                  </a:txBody>
                  <a:tcPr/>
                </a:tc>
                <a:tc>
                  <a:txBody>
                    <a:bodyPr/>
                    <a:lstStyle/>
                    <a:p>
                      <a:pPr algn="ctr">
                        <a:spcAft>
                          <a:spcPts val="0"/>
                        </a:spcAft>
                      </a:pPr>
                      <a:r>
                        <a:rPr lang="en-GB" sz="2200" dirty="0">
                          <a:effectLst/>
                          <a:latin typeface="Times New Roman"/>
                          <a:ea typeface="ＭＳ 明朝"/>
                          <a:cs typeface="Times New Roman"/>
                        </a:rPr>
                        <a:t>2.5</a:t>
                      </a:r>
                      <a:endParaRPr lang="tr-TR" sz="2200" dirty="0">
                        <a:effectLst/>
                        <a:latin typeface="Cambria"/>
                        <a:ea typeface="ＭＳ 明朝"/>
                        <a:cs typeface="Times New Roman"/>
                      </a:endParaRPr>
                    </a:p>
                  </a:txBody>
                  <a:tcPr marL="68580" marR="68580" marT="0" marB="0">
                    <a:solidFill>
                      <a:srgbClr val="47AFFF"/>
                    </a:solidFill>
                  </a:tcPr>
                </a:tc>
                <a:tc>
                  <a:txBody>
                    <a:bodyPr/>
                    <a:lstStyle/>
                    <a:p>
                      <a:pPr algn="ctr">
                        <a:spcAft>
                          <a:spcPts val="0"/>
                        </a:spcAft>
                      </a:pPr>
                      <a:r>
                        <a:rPr lang="en-GB" sz="2200" dirty="0">
                          <a:effectLst/>
                          <a:latin typeface="Times New Roman"/>
                          <a:ea typeface="ＭＳ 明朝"/>
                          <a:cs typeface="Times New Roman"/>
                        </a:rPr>
                        <a:t>2.25</a:t>
                      </a:r>
                      <a:endParaRPr lang="tr-TR" sz="2200" dirty="0">
                        <a:effectLst/>
                        <a:latin typeface="Cambria"/>
                        <a:ea typeface="ＭＳ 明朝"/>
                        <a:cs typeface="Times New Roman"/>
                      </a:endParaRPr>
                    </a:p>
                  </a:txBody>
                  <a:tcPr marL="68580" marR="68580" marT="0" marB="0">
                    <a:solidFill>
                      <a:srgbClr val="D176FF"/>
                    </a:solidFill>
                  </a:tcPr>
                </a:tc>
              </a:tr>
              <a:tr h="457200">
                <a:tc>
                  <a:txBody>
                    <a:bodyPr/>
                    <a:lstStyle/>
                    <a:p>
                      <a:r>
                        <a:rPr lang="en-US" sz="2200" dirty="0" smtClean="0"/>
                        <a:t>Empathic</a:t>
                      </a:r>
                      <a:endParaRPr lang="en-US" sz="2200" dirty="0"/>
                    </a:p>
                  </a:txBody>
                  <a:tcPr/>
                </a:tc>
                <a:tc>
                  <a:txBody>
                    <a:bodyPr/>
                    <a:lstStyle/>
                    <a:p>
                      <a:pPr algn="ctr">
                        <a:spcAft>
                          <a:spcPts val="0"/>
                        </a:spcAft>
                      </a:pPr>
                      <a:r>
                        <a:rPr lang="en-GB" sz="2200" dirty="0">
                          <a:effectLst/>
                          <a:latin typeface="Times New Roman"/>
                          <a:ea typeface="ＭＳ 明朝"/>
                          <a:cs typeface="Times New Roman"/>
                        </a:rPr>
                        <a:t>3</a:t>
                      </a:r>
                      <a:endParaRPr lang="tr-TR" sz="2200" dirty="0">
                        <a:effectLst/>
                        <a:latin typeface="Cambria"/>
                        <a:ea typeface="ＭＳ 明朝"/>
                        <a:cs typeface="Times New Roman"/>
                      </a:endParaRPr>
                    </a:p>
                  </a:txBody>
                  <a:tcPr marL="68580" marR="68580" marT="0" marB="0">
                    <a:solidFill>
                      <a:srgbClr val="47AFFF"/>
                    </a:solidFill>
                  </a:tcPr>
                </a:tc>
                <a:tc>
                  <a:txBody>
                    <a:bodyPr/>
                    <a:lstStyle/>
                    <a:p>
                      <a:pPr algn="ctr">
                        <a:spcAft>
                          <a:spcPts val="0"/>
                        </a:spcAft>
                      </a:pPr>
                      <a:r>
                        <a:rPr lang="en-GB" sz="2200" dirty="0">
                          <a:effectLst/>
                          <a:latin typeface="Times New Roman"/>
                          <a:ea typeface="ＭＳ 明朝"/>
                          <a:cs typeface="Times New Roman"/>
                        </a:rPr>
                        <a:t>4.5</a:t>
                      </a:r>
                      <a:endParaRPr lang="tr-TR" sz="2200" dirty="0">
                        <a:effectLst/>
                        <a:latin typeface="Cambria"/>
                        <a:ea typeface="ＭＳ 明朝"/>
                        <a:cs typeface="Times New Roman"/>
                      </a:endParaRPr>
                    </a:p>
                  </a:txBody>
                  <a:tcPr marL="68580" marR="68580" marT="0" marB="0">
                    <a:solidFill>
                      <a:srgbClr val="D176FF"/>
                    </a:solidFill>
                  </a:tcPr>
                </a:tc>
              </a:tr>
              <a:tr h="457200">
                <a:tc>
                  <a:txBody>
                    <a:bodyPr/>
                    <a:lstStyle/>
                    <a:p>
                      <a:r>
                        <a:rPr lang="en-US" sz="2200" dirty="0" smtClean="0"/>
                        <a:t>Reflective</a:t>
                      </a:r>
                      <a:endParaRPr lang="en-US" sz="2200" dirty="0"/>
                    </a:p>
                  </a:txBody>
                  <a:tcPr/>
                </a:tc>
                <a:tc>
                  <a:txBody>
                    <a:bodyPr/>
                    <a:lstStyle/>
                    <a:p>
                      <a:pPr algn="ctr">
                        <a:spcAft>
                          <a:spcPts val="0"/>
                        </a:spcAft>
                      </a:pPr>
                      <a:r>
                        <a:rPr lang="en-GB" sz="2200" dirty="0">
                          <a:effectLst/>
                          <a:latin typeface="Times New Roman"/>
                          <a:ea typeface="ＭＳ 明朝"/>
                          <a:cs typeface="Times New Roman"/>
                        </a:rPr>
                        <a:t>1.5</a:t>
                      </a:r>
                      <a:endParaRPr lang="tr-TR" sz="2200" dirty="0">
                        <a:effectLst/>
                        <a:latin typeface="Cambria"/>
                        <a:ea typeface="ＭＳ 明朝"/>
                        <a:cs typeface="Times New Roman"/>
                      </a:endParaRPr>
                    </a:p>
                  </a:txBody>
                  <a:tcPr marL="68580" marR="68580" marT="0" marB="0">
                    <a:solidFill>
                      <a:srgbClr val="47AFFF"/>
                    </a:solidFill>
                  </a:tcPr>
                </a:tc>
                <a:tc>
                  <a:txBody>
                    <a:bodyPr/>
                    <a:lstStyle/>
                    <a:p>
                      <a:pPr algn="ctr">
                        <a:spcAft>
                          <a:spcPts val="0"/>
                        </a:spcAft>
                      </a:pPr>
                      <a:r>
                        <a:rPr lang="en-GB" sz="2200" dirty="0">
                          <a:effectLst/>
                          <a:latin typeface="Times New Roman"/>
                          <a:ea typeface="ＭＳ 明朝"/>
                          <a:cs typeface="Times New Roman"/>
                        </a:rPr>
                        <a:t>1.5</a:t>
                      </a:r>
                      <a:endParaRPr lang="tr-TR" sz="2200" dirty="0">
                        <a:effectLst/>
                        <a:latin typeface="Cambria"/>
                        <a:ea typeface="ＭＳ 明朝"/>
                        <a:cs typeface="Times New Roman"/>
                      </a:endParaRPr>
                    </a:p>
                  </a:txBody>
                  <a:tcPr marL="68580" marR="68580" marT="0" marB="0">
                    <a:solidFill>
                      <a:srgbClr val="D176FF"/>
                    </a:solidFill>
                  </a:tcPr>
                </a:tc>
              </a:tr>
              <a:tr h="457200">
                <a:tc>
                  <a:txBody>
                    <a:bodyPr/>
                    <a:lstStyle/>
                    <a:p>
                      <a:r>
                        <a:rPr lang="en-US" sz="2200" dirty="0" smtClean="0"/>
                        <a:t>TOTAL</a:t>
                      </a:r>
                      <a:endParaRPr lang="en-US" sz="2200" dirty="0"/>
                    </a:p>
                  </a:txBody>
                  <a:tcPr/>
                </a:tc>
                <a:tc>
                  <a:txBody>
                    <a:bodyPr/>
                    <a:lstStyle/>
                    <a:p>
                      <a:pPr algn="ctr">
                        <a:spcAft>
                          <a:spcPts val="0"/>
                        </a:spcAft>
                      </a:pPr>
                      <a:r>
                        <a:rPr lang="en-GB" sz="2200" b="1" dirty="0">
                          <a:effectLst/>
                          <a:latin typeface="Times New Roman"/>
                          <a:ea typeface="ＭＳ 明朝"/>
                          <a:cs typeface="Times New Roman"/>
                        </a:rPr>
                        <a:t>18.5</a:t>
                      </a:r>
                      <a:endParaRPr lang="tr-TR" sz="2200" dirty="0">
                        <a:effectLst/>
                        <a:latin typeface="Cambria"/>
                        <a:ea typeface="ＭＳ 明朝"/>
                        <a:cs typeface="Times New Roman"/>
                      </a:endParaRPr>
                    </a:p>
                  </a:txBody>
                  <a:tcPr marL="68580" marR="68580" marT="0" marB="0">
                    <a:solidFill>
                      <a:srgbClr val="47AFFF"/>
                    </a:solidFill>
                  </a:tcPr>
                </a:tc>
                <a:tc>
                  <a:txBody>
                    <a:bodyPr/>
                    <a:lstStyle/>
                    <a:p>
                      <a:pPr algn="ctr">
                        <a:spcAft>
                          <a:spcPts val="0"/>
                        </a:spcAft>
                      </a:pPr>
                      <a:r>
                        <a:rPr lang="en-GB" sz="2200" b="1" dirty="0">
                          <a:effectLst/>
                          <a:latin typeface="Times New Roman"/>
                          <a:ea typeface="ＭＳ 明朝"/>
                          <a:cs typeface="Times New Roman"/>
                        </a:rPr>
                        <a:t>17.25</a:t>
                      </a:r>
                      <a:endParaRPr lang="tr-TR" sz="2200" dirty="0">
                        <a:effectLst/>
                        <a:latin typeface="Cambria"/>
                        <a:ea typeface="ＭＳ 明朝"/>
                        <a:cs typeface="Times New Roman"/>
                      </a:endParaRPr>
                    </a:p>
                  </a:txBody>
                  <a:tcPr marL="68580" marR="68580" marT="0" marB="0">
                    <a:solidFill>
                      <a:srgbClr val="D176FF"/>
                    </a:solidFill>
                  </a:tcPr>
                </a:tc>
              </a:tr>
            </a:tbl>
          </a:graphicData>
        </a:graphic>
      </p:graphicFrame>
    </p:spTree>
    <p:extLst>
      <p:ext uri="{BB962C8B-B14F-4D97-AF65-F5344CB8AC3E}">
        <p14:creationId xmlns:p14="http://schemas.microsoft.com/office/powerpoint/2010/main" val="3160718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 Cognitive demand</a:t>
            </a:r>
          </a:p>
        </p:txBody>
      </p:sp>
      <p:sp>
        <p:nvSpPr>
          <p:cNvPr id="3" name="Content Placeholder 2"/>
          <p:cNvSpPr>
            <a:spLocks noGrp="1"/>
          </p:cNvSpPr>
          <p:nvPr>
            <p:ph idx="1"/>
          </p:nvPr>
        </p:nvSpPr>
        <p:spPr/>
        <p:txBody>
          <a:bodyPr/>
          <a:lstStyle/>
          <a:p>
            <a:r>
              <a:rPr lang="en-US" dirty="0" smtClean="0"/>
              <a:t>Mathematics</a:t>
            </a:r>
          </a:p>
          <a:p>
            <a:pPr marL="0" indent="0">
              <a:buNone/>
            </a:pP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fld id="{59A6CC27-9D68-B24C-AFA4-C6279F9D4E73}" type="datetime4">
              <a:rPr lang="tr-TR" smtClean="0"/>
              <a:t>3 Nisan 2015</a:t>
            </a:fld>
            <a:endParaRPr lang="en-US"/>
          </a:p>
        </p:txBody>
      </p:sp>
      <p:sp>
        <p:nvSpPr>
          <p:cNvPr id="5" name="Footer Placeholder 4"/>
          <p:cNvSpPr>
            <a:spLocks noGrp="1"/>
          </p:cNvSpPr>
          <p:nvPr>
            <p:ph type="ftr" sz="quarter" idx="11"/>
          </p:nvPr>
        </p:nvSpPr>
        <p:spPr/>
        <p:txBody>
          <a:bodyPr/>
          <a:lstStyle/>
          <a:p>
            <a:r>
              <a:rPr lang="en-US" smtClean="0"/>
              <a:t>IB Day, AREL Schools</a:t>
            </a:r>
            <a:endParaRPr lang="en-US"/>
          </a:p>
        </p:txBody>
      </p:sp>
      <p:sp>
        <p:nvSpPr>
          <p:cNvPr id="6" name="Slide Number Placeholder 5"/>
          <p:cNvSpPr>
            <a:spLocks noGrp="1"/>
          </p:cNvSpPr>
          <p:nvPr>
            <p:ph type="sldNum" sz="quarter" idx="12"/>
          </p:nvPr>
        </p:nvSpPr>
        <p:spPr/>
        <p:txBody>
          <a:bodyPr/>
          <a:lstStyle/>
          <a:p>
            <a:fld id="{5E62D32D-6D24-B742-966A-8B1E898687FB}" type="slidenum">
              <a:rPr lang="en-US" smtClean="0"/>
              <a:pPr/>
              <a:t>23</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02195747"/>
              </p:ext>
            </p:extLst>
          </p:nvPr>
        </p:nvGraphicFramePr>
        <p:xfrm>
          <a:off x="609600" y="2209800"/>
          <a:ext cx="7620000" cy="3657600"/>
        </p:xfrm>
        <a:graphic>
          <a:graphicData uri="http://schemas.openxmlformats.org/drawingml/2006/table">
            <a:tbl>
              <a:tblPr firstRow="1" bandRow="1">
                <a:tableStyleId>{912C8C85-51F0-491E-9774-3900AFEF0FD7}</a:tableStyleId>
              </a:tblPr>
              <a:tblGrid>
                <a:gridCol w="2762251"/>
                <a:gridCol w="2317749"/>
                <a:gridCol w="2540000"/>
              </a:tblGrid>
              <a:tr h="457200">
                <a:tc>
                  <a:txBody>
                    <a:bodyPr/>
                    <a:lstStyle/>
                    <a:p>
                      <a:endParaRPr lang="en-US" sz="2200" dirty="0"/>
                    </a:p>
                  </a:txBody>
                  <a:tcPr/>
                </a:tc>
                <a:tc>
                  <a:txBody>
                    <a:bodyPr/>
                    <a:lstStyle/>
                    <a:p>
                      <a:pPr algn="ctr"/>
                      <a:r>
                        <a:rPr lang="en-US" sz="2200" dirty="0" smtClean="0"/>
                        <a:t>IBDP </a:t>
                      </a:r>
                      <a:endParaRPr lang="en-US" sz="2200" dirty="0"/>
                    </a:p>
                  </a:txBody>
                  <a:tcPr/>
                </a:tc>
                <a:tc>
                  <a:txBody>
                    <a:bodyPr/>
                    <a:lstStyle/>
                    <a:p>
                      <a:pPr algn="ctr"/>
                      <a:r>
                        <a:rPr lang="en-US" sz="2200" dirty="0" err="1" smtClean="0"/>
                        <a:t>MoNEP</a:t>
                      </a:r>
                      <a:endParaRPr lang="en-US" sz="2200" dirty="0"/>
                    </a:p>
                  </a:txBody>
                  <a:tcPr/>
                </a:tc>
              </a:tr>
              <a:tr h="457200">
                <a:tc>
                  <a:txBody>
                    <a:bodyPr/>
                    <a:lstStyle/>
                    <a:p>
                      <a:r>
                        <a:rPr lang="en-US" sz="2200" dirty="0" smtClean="0"/>
                        <a:t>Explained</a:t>
                      </a:r>
                      <a:endParaRPr lang="en-US" sz="2200" dirty="0"/>
                    </a:p>
                  </a:txBody>
                  <a:tcPr/>
                </a:tc>
                <a:tc>
                  <a:txBody>
                    <a:bodyPr/>
                    <a:lstStyle/>
                    <a:p>
                      <a:pPr algn="ctr">
                        <a:spcAft>
                          <a:spcPts val="0"/>
                        </a:spcAft>
                      </a:pPr>
                      <a:r>
                        <a:rPr lang="en-GB" sz="2200" dirty="0">
                          <a:effectLst/>
                          <a:latin typeface="Times New Roman"/>
                          <a:ea typeface="ＭＳ 明朝"/>
                          <a:cs typeface="Times New Roman"/>
                        </a:rPr>
                        <a:t>4.5</a:t>
                      </a:r>
                      <a:endParaRPr lang="tr-TR" sz="2200" dirty="0">
                        <a:effectLst/>
                        <a:latin typeface="Cambria"/>
                        <a:ea typeface="ＭＳ 明朝"/>
                        <a:cs typeface="Times New Roman"/>
                      </a:endParaRPr>
                    </a:p>
                  </a:txBody>
                  <a:tcPr marL="68580" marR="68580" marT="0" marB="0">
                    <a:solidFill>
                      <a:srgbClr val="47AFFF"/>
                    </a:solidFill>
                  </a:tcPr>
                </a:tc>
                <a:tc>
                  <a:txBody>
                    <a:bodyPr/>
                    <a:lstStyle/>
                    <a:p>
                      <a:pPr algn="ctr">
                        <a:spcAft>
                          <a:spcPts val="0"/>
                        </a:spcAft>
                      </a:pPr>
                      <a:r>
                        <a:rPr lang="en-GB" sz="2200" dirty="0">
                          <a:effectLst/>
                          <a:latin typeface="Times New Roman"/>
                          <a:ea typeface="ＭＳ 明朝"/>
                          <a:cs typeface="Times New Roman"/>
                        </a:rPr>
                        <a:t>3</a:t>
                      </a:r>
                      <a:endParaRPr lang="tr-TR" sz="2200" dirty="0">
                        <a:effectLst/>
                        <a:latin typeface="Cambria"/>
                        <a:ea typeface="ＭＳ 明朝"/>
                        <a:cs typeface="Times New Roman"/>
                      </a:endParaRPr>
                    </a:p>
                  </a:txBody>
                  <a:tcPr marL="68580" marR="68580" marT="0" marB="0">
                    <a:solidFill>
                      <a:srgbClr val="D176FF"/>
                    </a:solidFill>
                  </a:tcPr>
                </a:tc>
              </a:tr>
              <a:tr h="457200">
                <a:tc>
                  <a:txBody>
                    <a:bodyPr/>
                    <a:lstStyle/>
                    <a:p>
                      <a:r>
                        <a:rPr lang="en-US" sz="2200" dirty="0" smtClean="0"/>
                        <a:t>Meaningful</a:t>
                      </a:r>
                      <a:endParaRPr lang="en-US" sz="2200" dirty="0"/>
                    </a:p>
                  </a:txBody>
                  <a:tcPr/>
                </a:tc>
                <a:tc>
                  <a:txBody>
                    <a:bodyPr/>
                    <a:lstStyle/>
                    <a:p>
                      <a:pPr algn="ctr">
                        <a:spcAft>
                          <a:spcPts val="0"/>
                        </a:spcAft>
                      </a:pPr>
                      <a:r>
                        <a:rPr lang="en-GB" sz="2200" dirty="0">
                          <a:effectLst/>
                          <a:latin typeface="Times New Roman"/>
                          <a:ea typeface="ＭＳ 明朝"/>
                          <a:cs typeface="Times New Roman"/>
                        </a:rPr>
                        <a:t>4</a:t>
                      </a:r>
                      <a:endParaRPr lang="tr-TR" sz="2200" dirty="0">
                        <a:effectLst/>
                        <a:latin typeface="Cambria"/>
                        <a:ea typeface="ＭＳ 明朝"/>
                        <a:cs typeface="Times New Roman"/>
                      </a:endParaRPr>
                    </a:p>
                  </a:txBody>
                  <a:tcPr marL="68580" marR="68580" marT="0" marB="0">
                    <a:solidFill>
                      <a:srgbClr val="47AFFF"/>
                    </a:solidFill>
                  </a:tcPr>
                </a:tc>
                <a:tc>
                  <a:txBody>
                    <a:bodyPr/>
                    <a:lstStyle/>
                    <a:p>
                      <a:pPr algn="ctr">
                        <a:spcAft>
                          <a:spcPts val="0"/>
                        </a:spcAft>
                      </a:pPr>
                      <a:r>
                        <a:rPr lang="en-GB" sz="2200" dirty="0">
                          <a:effectLst/>
                          <a:latin typeface="Times New Roman"/>
                          <a:ea typeface="ＭＳ 明朝"/>
                          <a:cs typeface="Times New Roman"/>
                        </a:rPr>
                        <a:t>3.25</a:t>
                      </a:r>
                      <a:endParaRPr lang="tr-TR" sz="2200" dirty="0">
                        <a:effectLst/>
                        <a:latin typeface="Cambria"/>
                        <a:ea typeface="ＭＳ 明朝"/>
                        <a:cs typeface="Times New Roman"/>
                      </a:endParaRPr>
                    </a:p>
                  </a:txBody>
                  <a:tcPr marL="68580" marR="68580" marT="0" marB="0">
                    <a:solidFill>
                      <a:srgbClr val="D176FF"/>
                    </a:solidFill>
                  </a:tcPr>
                </a:tc>
              </a:tr>
              <a:tr h="457200">
                <a:tc>
                  <a:txBody>
                    <a:bodyPr/>
                    <a:lstStyle/>
                    <a:p>
                      <a:r>
                        <a:rPr lang="en-US" sz="2200" dirty="0" smtClean="0"/>
                        <a:t>Effective</a:t>
                      </a:r>
                      <a:endParaRPr lang="en-US" sz="2200" dirty="0"/>
                    </a:p>
                  </a:txBody>
                  <a:tcPr/>
                </a:tc>
                <a:tc>
                  <a:txBody>
                    <a:bodyPr/>
                    <a:lstStyle/>
                    <a:p>
                      <a:pPr algn="ctr">
                        <a:spcAft>
                          <a:spcPts val="0"/>
                        </a:spcAft>
                      </a:pPr>
                      <a:r>
                        <a:rPr lang="en-GB" sz="2200" dirty="0">
                          <a:effectLst/>
                          <a:latin typeface="Times New Roman"/>
                          <a:ea typeface="ＭＳ 明朝"/>
                          <a:cs typeface="Times New Roman"/>
                        </a:rPr>
                        <a:t>4.25</a:t>
                      </a:r>
                      <a:endParaRPr lang="tr-TR" sz="2200" dirty="0">
                        <a:effectLst/>
                        <a:latin typeface="Cambria"/>
                        <a:ea typeface="ＭＳ 明朝"/>
                        <a:cs typeface="Times New Roman"/>
                      </a:endParaRPr>
                    </a:p>
                  </a:txBody>
                  <a:tcPr marL="68580" marR="68580" marT="0" marB="0">
                    <a:solidFill>
                      <a:srgbClr val="47AFFF"/>
                    </a:solidFill>
                  </a:tcPr>
                </a:tc>
                <a:tc>
                  <a:txBody>
                    <a:bodyPr/>
                    <a:lstStyle/>
                    <a:p>
                      <a:pPr algn="ctr">
                        <a:spcAft>
                          <a:spcPts val="0"/>
                        </a:spcAft>
                      </a:pPr>
                      <a:r>
                        <a:rPr lang="en-GB" sz="2200">
                          <a:effectLst/>
                          <a:latin typeface="Times New Roman"/>
                          <a:ea typeface="ＭＳ 明朝"/>
                          <a:cs typeface="Times New Roman"/>
                        </a:rPr>
                        <a:t>3.5</a:t>
                      </a:r>
                      <a:endParaRPr lang="tr-TR" sz="2200">
                        <a:effectLst/>
                        <a:latin typeface="Cambria"/>
                        <a:ea typeface="ＭＳ 明朝"/>
                        <a:cs typeface="Times New Roman"/>
                      </a:endParaRPr>
                    </a:p>
                  </a:txBody>
                  <a:tcPr marL="68580" marR="68580" marT="0" marB="0">
                    <a:solidFill>
                      <a:srgbClr val="D176FF"/>
                    </a:solidFill>
                  </a:tcPr>
                </a:tc>
              </a:tr>
              <a:tr h="457200">
                <a:tc>
                  <a:txBody>
                    <a:bodyPr/>
                    <a:lstStyle/>
                    <a:p>
                      <a:r>
                        <a:rPr lang="en-US" sz="2200" dirty="0" smtClean="0"/>
                        <a:t>In-perspective</a:t>
                      </a:r>
                      <a:endParaRPr lang="en-US" sz="2200" dirty="0"/>
                    </a:p>
                  </a:txBody>
                  <a:tcPr/>
                </a:tc>
                <a:tc>
                  <a:txBody>
                    <a:bodyPr/>
                    <a:lstStyle/>
                    <a:p>
                      <a:pPr algn="ctr">
                        <a:spcAft>
                          <a:spcPts val="0"/>
                        </a:spcAft>
                      </a:pPr>
                      <a:r>
                        <a:rPr lang="en-GB" sz="2200">
                          <a:effectLst/>
                          <a:latin typeface="Times New Roman"/>
                          <a:ea typeface="ＭＳ 明朝"/>
                          <a:cs typeface="Times New Roman"/>
                        </a:rPr>
                        <a:t>3.75</a:t>
                      </a:r>
                      <a:endParaRPr lang="tr-TR" sz="2200">
                        <a:effectLst/>
                        <a:latin typeface="Cambria"/>
                        <a:ea typeface="ＭＳ 明朝"/>
                        <a:cs typeface="Times New Roman"/>
                      </a:endParaRPr>
                    </a:p>
                  </a:txBody>
                  <a:tcPr marL="68580" marR="68580" marT="0" marB="0">
                    <a:solidFill>
                      <a:srgbClr val="47AFFF"/>
                    </a:solidFill>
                  </a:tcPr>
                </a:tc>
                <a:tc>
                  <a:txBody>
                    <a:bodyPr/>
                    <a:lstStyle/>
                    <a:p>
                      <a:pPr algn="ctr">
                        <a:spcAft>
                          <a:spcPts val="0"/>
                        </a:spcAft>
                      </a:pPr>
                      <a:r>
                        <a:rPr lang="en-GB" sz="2200" dirty="0">
                          <a:effectLst/>
                          <a:latin typeface="Times New Roman"/>
                          <a:ea typeface="ＭＳ 明朝"/>
                          <a:cs typeface="Times New Roman"/>
                        </a:rPr>
                        <a:t>2.5</a:t>
                      </a:r>
                      <a:endParaRPr lang="tr-TR" sz="2200" dirty="0">
                        <a:effectLst/>
                        <a:latin typeface="Cambria"/>
                        <a:ea typeface="ＭＳ 明朝"/>
                        <a:cs typeface="Times New Roman"/>
                      </a:endParaRPr>
                    </a:p>
                  </a:txBody>
                  <a:tcPr marL="68580" marR="68580" marT="0" marB="0">
                    <a:solidFill>
                      <a:srgbClr val="D176FF"/>
                    </a:solidFill>
                  </a:tcPr>
                </a:tc>
              </a:tr>
              <a:tr h="457200">
                <a:tc>
                  <a:txBody>
                    <a:bodyPr/>
                    <a:lstStyle/>
                    <a:p>
                      <a:r>
                        <a:rPr lang="en-US" sz="2200" dirty="0" smtClean="0"/>
                        <a:t>Empathic</a:t>
                      </a:r>
                      <a:endParaRPr lang="en-US" sz="2200" dirty="0"/>
                    </a:p>
                  </a:txBody>
                  <a:tcPr/>
                </a:tc>
                <a:tc>
                  <a:txBody>
                    <a:bodyPr/>
                    <a:lstStyle/>
                    <a:p>
                      <a:pPr algn="ctr">
                        <a:spcAft>
                          <a:spcPts val="0"/>
                        </a:spcAft>
                      </a:pPr>
                      <a:r>
                        <a:rPr lang="en-GB" sz="2200" dirty="0">
                          <a:effectLst/>
                          <a:latin typeface="Times New Roman"/>
                          <a:ea typeface="ＭＳ 明朝"/>
                          <a:cs typeface="Times New Roman"/>
                        </a:rPr>
                        <a:t>1</a:t>
                      </a:r>
                      <a:endParaRPr lang="tr-TR" sz="2200" dirty="0">
                        <a:effectLst/>
                        <a:latin typeface="Cambria"/>
                        <a:ea typeface="ＭＳ 明朝"/>
                        <a:cs typeface="Times New Roman"/>
                      </a:endParaRPr>
                    </a:p>
                  </a:txBody>
                  <a:tcPr marL="68580" marR="68580" marT="0" marB="0">
                    <a:solidFill>
                      <a:srgbClr val="47AFFF"/>
                    </a:solidFill>
                  </a:tcPr>
                </a:tc>
                <a:tc>
                  <a:txBody>
                    <a:bodyPr/>
                    <a:lstStyle/>
                    <a:p>
                      <a:pPr algn="ctr">
                        <a:spcAft>
                          <a:spcPts val="0"/>
                        </a:spcAft>
                      </a:pPr>
                      <a:r>
                        <a:rPr lang="en-GB" sz="2200" dirty="0">
                          <a:effectLst/>
                          <a:latin typeface="Times New Roman"/>
                          <a:ea typeface="ＭＳ 明朝"/>
                          <a:cs typeface="Times New Roman"/>
                        </a:rPr>
                        <a:t>0.5</a:t>
                      </a:r>
                      <a:endParaRPr lang="tr-TR" sz="2200" dirty="0">
                        <a:effectLst/>
                        <a:latin typeface="Cambria"/>
                        <a:ea typeface="ＭＳ 明朝"/>
                        <a:cs typeface="Times New Roman"/>
                      </a:endParaRPr>
                    </a:p>
                  </a:txBody>
                  <a:tcPr marL="68580" marR="68580" marT="0" marB="0">
                    <a:solidFill>
                      <a:srgbClr val="D176FF"/>
                    </a:solidFill>
                  </a:tcPr>
                </a:tc>
              </a:tr>
              <a:tr h="457200">
                <a:tc>
                  <a:txBody>
                    <a:bodyPr/>
                    <a:lstStyle/>
                    <a:p>
                      <a:r>
                        <a:rPr lang="en-US" sz="2200" dirty="0" smtClean="0"/>
                        <a:t>Reflective</a:t>
                      </a:r>
                      <a:endParaRPr lang="en-US" sz="2200" dirty="0"/>
                    </a:p>
                  </a:txBody>
                  <a:tcPr/>
                </a:tc>
                <a:tc>
                  <a:txBody>
                    <a:bodyPr/>
                    <a:lstStyle/>
                    <a:p>
                      <a:pPr algn="ctr">
                        <a:spcAft>
                          <a:spcPts val="0"/>
                        </a:spcAft>
                      </a:pPr>
                      <a:r>
                        <a:rPr lang="en-GB" sz="2200" dirty="0">
                          <a:effectLst/>
                          <a:latin typeface="Times New Roman"/>
                          <a:ea typeface="ＭＳ 明朝"/>
                          <a:cs typeface="Times New Roman"/>
                        </a:rPr>
                        <a:t>3.75</a:t>
                      </a:r>
                      <a:endParaRPr lang="tr-TR" sz="2200" dirty="0">
                        <a:effectLst/>
                        <a:latin typeface="Cambria"/>
                        <a:ea typeface="ＭＳ 明朝"/>
                        <a:cs typeface="Times New Roman"/>
                      </a:endParaRPr>
                    </a:p>
                  </a:txBody>
                  <a:tcPr marL="68580" marR="68580" marT="0" marB="0">
                    <a:solidFill>
                      <a:srgbClr val="47AFFF"/>
                    </a:solidFill>
                  </a:tcPr>
                </a:tc>
                <a:tc>
                  <a:txBody>
                    <a:bodyPr/>
                    <a:lstStyle/>
                    <a:p>
                      <a:pPr algn="ctr">
                        <a:spcAft>
                          <a:spcPts val="0"/>
                        </a:spcAft>
                      </a:pPr>
                      <a:r>
                        <a:rPr lang="en-GB" sz="2200" dirty="0">
                          <a:effectLst/>
                          <a:latin typeface="Times New Roman"/>
                          <a:ea typeface="ＭＳ 明朝"/>
                          <a:cs typeface="Times New Roman"/>
                        </a:rPr>
                        <a:t>3.5</a:t>
                      </a:r>
                      <a:endParaRPr lang="tr-TR" sz="2200" dirty="0">
                        <a:effectLst/>
                        <a:latin typeface="Cambria"/>
                        <a:ea typeface="ＭＳ 明朝"/>
                        <a:cs typeface="Times New Roman"/>
                      </a:endParaRPr>
                    </a:p>
                  </a:txBody>
                  <a:tcPr marL="68580" marR="68580" marT="0" marB="0">
                    <a:solidFill>
                      <a:srgbClr val="D176FF"/>
                    </a:solidFill>
                  </a:tcPr>
                </a:tc>
              </a:tr>
              <a:tr h="457200">
                <a:tc>
                  <a:txBody>
                    <a:bodyPr/>
                    <a:lstStyle/>
                    <a:p>
                      <a:r>
                        <a:rPr lang="en-US" sz="2200" dirty="0" smtClean="0"/>
                        <a:t>TOTAL</a:t>
                      </a:r>
                      <a:endParaRPr lang="en-US" sz="2200" dirty="0"/>
                    </a:p>
                  </a:txBody>
                  <a:tcPr/>
                </a:tc>
                <a:tc>
                  <a:txBody>
                    <a:bodyPr/>
                    <a:lstStyle/>
                    <a:p>
                      <a:pPr algn="ctr">
                        <a:spcAft>
                          <a:spcPts val="0"/>
                        </a:spcAft>
                      </a:pPr>
                      <a:r>
                        <a:rPr lang="en-GB" sz="2200" b="1" dirty="0">
                          <a:effectLst/>
                          <a:latin typeface="Times New Roman"/>
                          <a:ea typeface="ＭＳ 明朝"/>
                          <a:cs typeface="Times New Roman"/>
                        </a:rPr>
                        <a:t>21.25</a:t>
                      </a:r>
                      <a:endParaRPr lang="tr-TR" sz="2200" dirty="0">
                        <a:effectLst/>
                        <a:latin typeface="Cambria"/>
                        <a:ea typeface="ＭＳ 明朝"/>
                        <a:cs typeface="Times New Roman"/>
                      </a:endParaRPr>
                    </a:p>
                  </a:txBody>
                  <a:tcPr marL="68580" marR="68580" marT="0" marB="0">
                    <a:solidFill>
                      <a:srgbClr val="47AFFF"/>
                    </a:solidFill>
                  </a:tcPr>
                </a:tc>
                <a:tc>
                  <a:txBody>
                    <a:bodyPr/>
                    <a:lstStyle/>
                    <a:p>
                      <a:pPr algn="ctr">
                        <a:spcAft>
                          <a:spcPts val="0"/>
                        </a:spcAft>
                      </a:pPr>
                      <a:r>
                        <a:rPr lang="en-GB" sz="2200" b="1" dirty="0">
                          <a:effectLst/>
                          <a:latin typeface="Times New Roman"/>
                          <a:ea typeface="ＭＳ 明朝"/>
                          <a:cs typeface="Times New Roman"/>
                        </a:rPr>
                        <a:t>16.25</a:t>
                      </a:r>
                      <a:endParaRPr lang="tr-TR" sz="2200" dirty="0">
                        <a:effectLst/>
                        <a:latin typeface="Cambria"/>
                        <a:ea typeface="ＭＳ 明朝"/>
                        <a:cs typeface="Times New Roman"/>
                      </a:endParaRPr>
                    </a:p>
                  </a:txBody>
                  <a:tcPr marL="68580" marR="68580" marT="0" marB="0">
                    <a:solidFill>
                      <a:srgbClr val="D176FF"/>
                    </a:solidFill>
                  </a:tcPr>
                </a:tc>
              </a:tr>
            </a:tbl>
          </a:graphicData>
        </a:graphic>
      </p:graphicFrame>
    </p:spTree>
    <p:extLst>
      <p:ext uri="{BB962C8B-B14F-4D97-AF65-F5344CB8AC3E}">
        <p14:creationId xmlns:p14="http://schemas.microsoft.com/office/powerpoint/2010/main" val="2990446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765860"/>
            <a:ext cx="8207375" cy="646331"/>
          </a:xfrm>
        </p:spPr>
        <p:txBody>
          <a:bodyPr/>
          <a:lstStyle/>
          <a:p>
            <a:r>
              <a:rPr lang="en-US" dirty="0" smtClean="0"/>
              <a:t>Findings summary: </a:t>
            </a:r>
            <a:r>
              <a:rPr lang="en-US" dirty="0"/>
              <a:t>Cognitive </a:t>
            </a:r>
            <a:r>
              <a:rPr lang="en-US" dirty="0" smtClean="0"/>
              <a:t>demand</a:t>
            </a:r>
            <a:endParaRPr lang="en-US" dirty="0"/>
          </a:p>
        </p:txBody>
      </p:sp>
      <p:sp>
        <p:nvSpPr>
          <p:cNvPr id="4" name="Date Placeholder 3"/>
          <p:cNvSpPr>
            <a:spLocks noGrp="1"/>
          </p:cNvSpPr>
          <p:nvPr>
            <p:ph type="dt" sz="half" idx="10"/>
          </p:nvPr>
        </p:nvSpPr>
        <p:spPr/>
        <p:txBody>
          <a:bodyPr/>
          <a:lstStyle/>
          <a:p>
            <a:fld id="{59A6CC27-9D68-B24C-AFA4-C6279F9D4E73}" type="datetime4">
              <a:rPr lang="tr-TR" smtClean="0"/>
              <a:t>3 Nisan 2015</a:t>
            </a:fld>
            <a:endParaRPr lang="en-US"/>
          </a:p>
        </p:txBody>
      </p:sp>
      <p:sp>
        <p:nvSpPr>
          <p:cNvPr id="5" name="Footer Placeholder 4"/>
          <p:cNvSpPr>
            <a:spLocks noGrp="1"/>
          </p:cNvSpPr>
          <p:nvPr>
            <p:ph type="ftr" sz="quarter" idx="11"/>
          </p:nvPr>
        </p:nvSpPr>
        <p:spPr/>
        <p:txBody>
          <a:bodyPr/>
          <a:lstStyle/>
          <a:p>
            <a:r>
              <a:rPr lang="en-US" smtClean="0"/>
              <a:t>IB Day, AREL Schools</a:t>
            </a:r>
            <a:endParaRPr lang="en-US"/>
          </a:p>
        </p:txBody>
      </p:sp>
      <p:sp>
        <p:nvSpPr>
          <p:cNvPr id="6" name="Slide Number Placeholder 5"/>
          <p:cNvSpPr>
            <a:spLocks noGrp="1"/>
          </p:cNvSpPr>
          <p:nvPr>
            <p:ph type="sldNum" sz="quarter" idx="12"/>
          </p:nvPr>
        </p:nvSpPr>
        <p:spPr/>
        <p:txBody>
          <a:bodyPr/>
          <a:lstStyle/>
          <a:p>
            <a:fld id="{5E62D32D-6D24-B742-966A-8B1E898687FB}" type="slidenum">
              <a:rPr lang="en-US" smtClean="0"/>
              <a:pPr/>
              <a:t>24</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1880970332"/>
              </p:ext>
            </p:extLst>
          </p:nvPr>
        </p:nvGraphicFramePr>
        <p:xfrm>
          <a:off x="304800" y="1676400"/>
          <a:ext cx="8610601" cy="2544856"/>
        </p:xfrm>
        <a:graphic>
          <a:graphicData uri="http://schemas.openxmlformats.org/drawingml/2006/table">
            <a:tbl>
              <a:tblPr firstRow="1" bandRow="1">
                <a:tableStyleId>{5C22544A-7EE6-4342-B048-85BDC9FD1C3A}</a:tableStyleId>
              </a:tblPr>
              <a:tblGrid>
                <a:gridCol w="1435100"/>
                <a:gridCol w="1308100"/>
                <a:gridCol w="1243189"/>
                <a:gridCol w="1275645"/>
                <a:gridCol w="2072922"/>
                <a:gridCol w="1275645"/>
              </a:tblGrid>
              <a:tr h="990600">
                <a:tc>
                  <a:txBody>
                    <a:bodyPr/>
                    <a:lstStyle/>
                    <a:p>
                      <a:endParaRPr lang="en-US" sz="2200" dirty="0"/>
                    </a:p>
                  </a:txBody>
                  <a:tcPr/>
                </a:tc>
                <a:tc>
                  <a:txBody>
                    <a:bodyPr/>
                    <a:lstStyle/>
                    <a:p>
                      <a:r>
                        <a:rPr lang="en-US" sz="2000" dirty="0" smtClean="0">
                          <a:solidFill>
                            <a:schemeClr val="tx1"/>
                          </a:solidFill>
                        </a:rPr>
                        <a:t>Turkish</a:t>
                      </a:r>
                      <a:endParaRPr lang="en-US" sz="2000" dirty="0">
                        <a:solidFill>
                          <a:schemeClr val="tx1"/>
                        </a:solidFill>
                      </a:endParaRPr>
                    </a:p>
                  </a:txBody>
                  <a:tcPr/>
                </a:tc>
                <a:tc>
                  <a:txBody>
                    <a:bodyPr/>
                    <a:lstStyle/>
                    <a:p>
                      <a:r>
                        <a:rPr lang="en-US" sz="2000" dirty="0" smtClean="0">
                          <a:solidFill>
                            <a:schemeClr val="tx1"/>
                          </a:solidFill>
                        </a:rPr>
                        <a:t>English</a:t>
                      </a:r>
                      <a:endParaRPr lang="en-US" sz="2000" dirty="0">
                        <a:solidFill>
                          <a:schemeClr val="tx1"/>
                        </a:solidFill>
                      </a:endParaRPr>
                    </a:p>
                  </a:txBody>
                  <a:tcPr/>
                </a:tc>
                <a:tc>
                  <a:txBody>
                    <a:bodyPr/>
                    <a:lstStyle/>
                    <a:p>
                      <a:r>
                        <a:rPr lang="en-US" sz="2000" dirty="0" smtClean="0">
                          <a:solidFill>
                            <a:schemeClr val="tx1"/>
                          </a:solidFill>
                        </a:rPr>
                        <a:t>Biology</a:t>
                      </a:r>
                      <a:endParaRPr lang="en-US" sz="2000" dirty="0">
                        <a:solidFill>
                          <a:schemeClr val="tx1"/>
                        </a:solidFill>
                      </a:endParaRPr>
                    </a:p>
                  </a:txBody>
                  <a:tcPr/>
                </a:tc>
                <a:tc>
                  <a:txBody>
                    <a:bodyPr/>
                    <a:lstStyle/>
                    <a:p>
                      <a:r>
                        <a:rPr lang="en-US" sz="2000" dirty="0" smtClean="0">
                          <a:solidFill>
                            <a:schemeClr val="tx1"/>
                          </a:solidFill>
                        </a:rPr>
                        <a:t>Mathematics</a:t>
                      </a:r>
                      <a:endParaRPr lang="en-US" sz="2000" dirty="0">
                        <a:solidFill>
                          <a:schemeClr val="tx1"/>
                        </a:solidFill>
                      </a:endParaRPr>
                    </a:p>
                  </a:txBody>
                  <a:tcPr/>
                </a:tc>
                <a:tc>
                  <a:txBody>
                    <a:bodyPr/>
                    <a:lstStyle/>
                    <a:p>
                      <a:r>
                        <a:rPr lang="en-US" sz="2000" dirty="0" smtClean="0">
                          <a:solidFill>
                            <a:schemeClr val="tx1"/>
                          </a:solidFill>
                        </a:rPr>
                        <a:t>Total</a:t>
                      </a:r>
                      <a:endParaRPr lang="en-US" sz="2000" dirty="0">
                        <a:solidFill>
                          <a:schemeClr val="tx1"/>
                        </a:solidFill>
                      </a:endParaRPr>
                    </a:p>
                  </a:txBody>
                  <a:tcPr/>
                </a:tc>
              </a:tr>
              <a:tr h="777128">
                <a:tc>
                  <a:txBody>
                    <a:bodyPr/>
                    <a:lstStyle/>
                    <a:p>
                      <a:r>
                        <a:rPr lang="en-US" sz="2200" dirty="0" smtClean="0"/>
                        <a:t>IBDP</a:t>
                      </a:r>
                      <a:endParaRPr lang="en-US" sz="2200" dirty="0"/>
                    </a:p>
                  </a:txBody>
                  <a:tcPr/>
                </a:tc>
                <a:tc>
                  <a:txBody>
                    <a:bodyPr/>
                    <a:lstStyle/>
                    <a:p>
                      <a:r>
                        <a:rPr lang="en-US" sz="2200" dirty="0" smtClean="0"/>
                        <a:t>27.75</a:t>
                      </a:r>
                      <a:endParaRPr lang="en-US" sz="2200" dirty="0"/>
                    </a:p>
                  </a:txBody>
                  <a:tcPr>
                    <a:solidFill>
                      <a:srgbClr val="47AFFF"/>
                    </a:solidFill>
                  </a:tcPr>
                </a:tc>
                <a:tc>
                  <a:txBody>
                    <a:bodyPr/>
                    <a:lstStyle/>
                    <a:p>
                      <a:r>
                        <a:rPr lang="en-US" sz="2200" dirty="0" smtClean="0"/>
                        <a:t>20.5</a:t>
                      </a:r>
                      <a:endParaRPr lang="en-US" sz="2200" dirty="0"/>
                    </a:p>
                  </a:txBody>
                  <a:tcPr>
                    <a:solidFill>
                      <a:srgbClr val="47AFFF"/>
                    </a:solidFill>
                  </a:tcPr>
                </a:tc>
                <a:tc>
                  <a:txBody>
                    <a:bodyPr/>
                    <a:lstStyle/>
                    <a:p>
                      <a:r>
                        <a:rPr lang="en-US" sz="2200" dirty="0" smtClean="0"/>
                        <a:t>18.5</a:t>
                      </a:r>
                      <a:endParaRPr lang="en-US" sz="2200" dirty="0"/>
                    </a:p>
                  </a:txBody>
                  <a:tcPr>
                    <a:solidFill>
                      <a:srgbClr val="47AFFF"/>
                    </a:solidFill>
                  </a:tcPr>
                </a:tc>
                <a:tc>
                  <a:txBody>
                    <a:bodyPr/>
                    <a:lstStyle/>
                    <a:p>
                      <a:r>
                        <a:rPr lang="en-US" sz="2200" dirty="0" smtClean="0"/>
                        <a:t>21.25</a:t>
                      </a:r>
                      <a:endParaRPr lang="en-US" sz="2200" dirty="0"/>
                    </a:p>
                  </a:txBody>
                  <a:tcPr>
                    <a:solidFill>
                      <a:srgbClr val="47AFFF"/>
                    </a:solidFill>
                  </a:tcPr>
                </a:tc>
                <a:tc>
                  <a:txBody>
                    <a:bodyPr/>
                    <a:lstStyle/>
                    <a:p>
                      <a:r>
                        <a:rPr lang="en-US" sz="2200" dirty="0" smtClean="0"/>
                        <a:t>88</a:t>
                      </a:r>
                      <a:endParaRPr lang="en-US" sz="2200" dirty="0"/>
                    </a:p>
                  </a:txBody>
                  <a:tcPr>
                    <a:solidFill>
                      <a:srgbClr val="47AFFF"/>
                    </a:solidFill>
                  </a:tcPr>
                </a:tc>
              </a:tr>
              <a:tr h="777128">
                <a:tc>
                  <a:txBody>
                    <a:bodyPr/>
                    <a:lstStyle/>
                    <a:p>
                      <a:r>
                        <a:rPr lang="en-US" sz="2200" dirty="0" err="1" smtClean="0"/>
                        <a:t>MoNEP</a:t>
                      </a:r>
                      <a:endParaRPr lang="en-US" sz="2200" dirty="0"/>
                    </a:p>
                  </a:txBody>
                  <a:tcPr/>
                </a:tc>
                <a:tc>
                  <a:txBody>
                    <a:bodyPr/>
                    <a:lstStyle/>
                    <a:p>
                      <a:r>
                        <a:rPr lang="en-US" sz="2200" dirty="0" smtClean="0"/>
                        <a:t>10</a:t>
                      </a:r>
                      <a:endParaRPr lang="en-US" sz="2200" dirty="0"/>
                    </a:p>
                  </a:txBody>
                  <a:tcPr>
                    <a:solidFill>
                      <a:srgbClr val="D176FF"/>
                    </a:solidFill>
                  </a:tcPr>
                </a:tc>
                <a:tc>
                  <a:txBody>
                    <a:bodyPr/>
                    <a:lstStyle/>
                    <a:p>
                      <a:r>
                        <a:rPr lang="en-US" sz="2200" dirty="0" smtClean="0"/>
                        <a:t>14.5</a:t>
                      </a:r>
                      <a:endParaRPr lang="en-US" sz="2200" dirty="0"/>
                    </a:p>
                  </a:txBody>
                  <a:tcPr>
                    <a:solidFill>
                      <a:srgbClr val="D176FF"/>
                    </a:solidFill>
                  </a:tcPr>
                </a:tc>
                <a:tc>
                  <a:txBody>
                    <a:bodyPr/>
                    <a:lstStyle/>
                    <a:p>
                      <a:r>
                        <a:rPr lang="en-US" sz="2200" dirty="0" smtClean="0"/>
                        <a:t>17.25</a:t>
                      </a:r>
                      <a:endParaRPr lang="en-US" sz="2200" dirty="0"/>
                    </a:p>
                  </a:txBody>
                  <a:tcPr>
                    <a:solidFill>
                      <a:srgbClr val="D176FF"/>
                    </a:solidFill>
                  </a:tcPr>
                </a:tc>
                <a:tc>
                  <a:txBody>
                    <a:bodyPr/>
                    <a:lstStyle/>
                    <a:p>
                      <a:r>
                        <a:rPr lang="en-US" sz="2200" dirty="0" smtClean="0"/>
                        <a:t>16.25</a:t>
                      </a:r>
                      <a:endParaRPr lang="en-US" sz="2200" dirty="0"/>
                    </a:p>
                  </a:txBody>
                  <a:tcPr>
                    <a:solidFill>
                      <a:srgbClr val="D176FF"/>
                    </a:solidFill>
                  </a:tcPr>
                </a:tc>
                <a:tc>
                  <a:txBody>
                    <a:bodyPr/>
                    <a:lstStyle/>
                    <a:p>
                      <a:r>
                        <a:rPr lang="en-US" sz="2200" dirty="0" smtClean="0"/>
                        <a:t>58</a:t>
                      </a:r>
                      <a:endParaRPr lang="en-US" sz="2200" dirty="0"/>
                    </a:p>
                  </a:txBody>
                  <a:tcPr>
                    <a:solidFill>
                      <a:srgbClr val="D176FF"/>
                    </a:solidFill>
                  </a:tcPr>
                </a:tc>
              </a:tr>
            </a:tbl>
          </a:graphicData>
        </a:graphic>
      </p:graphicFrame>
    </p:spTree>
    <p:extLst>
      <p:ext uri="{BB962C8B-B14F-4D97-AF65-F5344CB8AC3E}">
        <p14:creationId xmlns:p14="http://schemas.microsoft.com/office/powerpoint/2010/main" val="3706008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4000" b="1" dirty="0" smtClean="0"/>
              <a:t>NON-SCHOLASTIC ALIGNMENT</a:t>
            </a:r>
          </a:p>
          <a:p>
            <a:pPr marL="0" indent="0" algn="ctr">
              <a:buNone/>
            </a:pPr>
            <a:endParaRPr lang="en-US" sz="4000" b="1" dirty="0"/>
          </a:p>
          <a:p>
            <a:pPr marL="0" indent="0" algn="ctr">
              <a:buNone/>
            </a:pPr>
            <a:r>
              <a:rPr lang="en-US" sz="4000" b="1" dirty="0" smtClean="0"/>
              <a:t> </a:t>
            </a:r>
            <a:endParaRPr lang="en-US" sz="4000" b="1" dirty="0"/>
          </a:p>
        </p:txBody>
      </p:sp>
      <p:sp>
        <p:nvSpPr>
          <p:cNvPr id="4" name="Date Placeholder 3"/>
          <p:cNvSpPr>
            <a:spLocks noGrp="1"/>
          </p:cNvSpPr>
          <p:nvPr>
            <p:ph type="dt" sz="half" idx="10"/>
          </p:nvPr>
        </p:nvSpPr>
        <p:spPr/>
        <p:txBody>
          <a:bodyPr/>
          <a:lstStyle/>
          <a:p>
            <a:fld id="{59A6CC27-9D68-B24C-AFA4-C6279F9D4E73}" type="datetime4">
              <a:rPr lang="tr-TR" smtClean="0"/>
              <a:t>3 Nisan 2015</a:t>
            </a:fld>
            <a:endParaRPr lang="en-US"/>
          </a:p>
        </p:txBody>
      </p:sp>
      <p:sp>
        <p:nvSpPr>
          <p:cNvPr id="5" name="Footer Placeholder 4"/>
          <p:cNvSpPr>
            <a:spLocks noGrp="1"/>
          </p:cNvSpPr>
          <p:nvPr>
            <p:ph type="ftr" sz="quarter" idx="11"/>
          </p:nvPr>
        </p:nvSpPr>
        <p:spPr/>
        <p:txBody>
          <a:bodyPr/>
          <a:lstStyle/>
          <a:p>
            <a:r>
              <a:rPr lang="en-US" smtClean="0"/>
              <a:t>IB Day, AREL Schools</a:t>
            </a:r>
            <a:endParaRPr lang="en-US"/>
          </a:p>
        </p:txBody>
      </p:sp>
      <p:sp>
        <p:nvSpPr>
          <p:cNvPr id="6" name="Slide Number Placeholder 5"/>
          <p:cNvSpPr>
            <a:spLocks noGrp="1"/>
          </p:cNvSpPr>
          <p:nvPr>
            <p:ph type="sldNum" sz="quarter" idx="12"/>
          </p:nvPr>
        </p:nvSpPr>
        <p:spPr/>
        <p:txBody>
          <a:bodyPr/>
          <a:lstStyle/>
          <a:p>
            <a:fld id="{5E62D32D-6D24-B742-966A-8B1E898687FB}" type="slidenum">
              <a:rPr lang="en-US" smtClean="0"/>
              <a:pPr/>
              <a:t>25</a:t>
            </a:fld>
            <a:endParaRPr lang="en-US"/>
          </a:p>
        </p:txBody>
      </p:sp>
      <p:pic>
        <p:nvPicPr>
          <p:cNvPr id="7" name="Picture 6" descr="internationalmindednes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3200400"/>
            <a:ext cx="2112232" cy="2146300"/>
          </a:xfrm>
          <a:prstGeom prst="rect">
            <a:avLst/>
          </a:prstGeom>
        </p:spPr>
      </p:pic>
    </p:spTree>
    <p:extLst>
      <p:ext uri="{BB962C8B-B14F-4D97-AF65-F5344CB8AC3E}">
        <p14:creationId xmlns:p14="http://schemas.microsoft.com/office/powerpoint/2010/main" val="3391774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8370888" cy="1367531"/>
          </a:xfrm>
        </p:spPr>
        <p:txBody>
          <a:bodyPr/>
          <a:lstStyle/>
          <a:p>
            <a:pPr algn="ctr"/>
            <a:r>
              <a:rPr lang="en-US" b="1" dirty="0" smtClean="0">
                <a:solidFill>
                  <a:schemeClr val="accent6">
                    <a:lumMod val="90000"/>
                    <a:lumOff val="10000"/>
                  </a:schemeClr>
                </a:solidFill>
              </a:rPr>
              <a:t>Non </a:t>
            </a:r>
            <a:r>
              <a:rPr lang="en-US" b="1" dirty="0">
                <a:solidFill>
                  <a:schemeClr val="accent6">
                    <a:lumMod val="90000"/>
                    <a:lumOff val="10000"/>
                  </a:schemeClr>
                </a:solidFill>
              </a:rPr>
              <a:t>academic general statements in policy documents</a:t>
            </a:r>
            <a:br>
              <a:rPr lang="en-US" b="1" dirty="0">
                <a:solidFill>
                  <a:schemeClr val="accent6">
                    <a:lumMod val="90000"/>
                    <a:lumOff val="10000"/>
                  </a:schemeClr>
                </a:solidFill>
              </a:rPr>
            </a:br>
            <a:endParaRPr lang="en-US" b="1" dirty="0">
              <a:solidFill>
                <a:schemeClr val="accent6">
                  <a:lumMod val="90000"/>
                  <a:lumOff val="10000"/>
                </a:schemeClr>
              </a:solidFill>
            </a:endParaRPr>
          </a:p>
        </p:txBody>
      </p:sp>
      <p:sp>
        <p:nvSpPr>
          <p:cNvPr id="3" name="Content Placeholder 2"/>
          <p:cNvSpPr>
            <a:spLocks noGrp="1"/>
          </p:cNvSpPr>
          <p:nvPr>
            <p:ph idx="1"/>
          </p:nvPr>
        </p:nvSpPr>
        <p:spPr>
          <a:xfrm>
            <a:off x="457200" y="2667000"/>
            <a:ext cx="8229600" cy="3459163"/>
          </a:xfrm>
        </p:spPr>
        <p:txBody>
          <a:bodyPr/>
          <a:lstStyle/>
          <a:p>
            <a:r>
              <a:rPr lang="en-US" sz="2800" dirty="0" err="1" smtClean="0"/>
              <a:t>MoNE</a:t>
            </a:r>
            <a:r>
              <a:rPr lang="en-US" sz="2800" dirty="0" smtClean="0"/>
              <a:t> </a:t>
            </a:r>
            <a:r>
              <a:rPr lang="en-US" sz="2800" dirty="0" err="1" smtClean="0"/>
              <a:t>Fundemental</a:t>
            </a:r>
            <a:r>
              <a:rPr lang="en-US" sz="2800" dirty="0" smtClean="0"/>
              <a:t> principles</a:t>
            </a:r>
          </a:p>
          <a:p>
            <a:r>
              <a:rPr lang="en-US" sz="2800" dirty="0" smtClean="0"/>
              <a:t>Foreign language education</a:t>
            </a:r>
          </a:p>
          <a:p>
            <a:r>
              <a:rPr lang="en-US" sz="2800" dirty="0" smtClean="0"/>
              <a:t>Regulations for secondary schools</a:t>
            </a:r>
          </a:p>
          <a:p>
            <a:r>
              <a:rPr lang="en-US" sz="2800" dirty="0" smtClean="0"/>
              <a:t>IB Learner Profile</a:t>
            </a:r>
          </a:p>
          <a:p>
            <a:r>
              <a:rPr lang="en-US" sz="2800" dirty="0" smtClean="0"/>
              <a:t>The IB Diploma </a:t>
            </a:r>
            <a:r>
              <a:rPr lang="en-US" sz="2800" dirty="0" err="1" smtClean="0"/>
              <a:t>Programme</a:t>
            </a:r>
            <a:endParaRPr lang="en-US" sz="2800" dirty="0" smtClean="0"/>
          </a:p>
          <a:p>
            <a:r>
              <a:rPr lang="en-US" sz="2800" dirty="0" smtClean="0"/>
              <a:t>IB mission and strategy</a:t>
            </a:r>
          </a:p>
          <a:p>
            <a:endParaRPr lang="en-US" dirty="0"/>
          </a:p>
        </p:txBody>
      </p:sp>
      <p:sp>
        <p:nvSpPr>
          <p:cNvPr id="4" name="Date Placeholder 3"/>
          <p:cNvSpPr>
            <a:spLocks noGrp="1"/>
          </p:cNvSpPr>
          <p:nvPr>
            <p:ph type="dt" sz="half" idx="10"/>
          </p:nvPr>
        </p:nvSpPr>
        <p:spPr/>
        <p:txBody>
          <a:bodyPr/>
          <a:lstStyle/>
          <a:p>
            <a:fld id="{59A6CC27-9D68-B24C-AFA4-C6279F9D4E73}" type="datetime4">
              <a:rPr lang="tr-TR" smtClean="0"/>
              <a:t>3 Nisan 2015</a:t>
            </a:fld>
            <a:endParaRPr lang="en-US"/>
          </a:p>
        </p:txBody>
      </p:sp>
      <p:sp>
        <p:nvSpPr>
          <p:cNvPr id="5" name="Footer Placeholder 4"/>
          <p:cNvSpPr>
            <a:spLocks noGrp="1"/>
          </p:cNvSpPr>
          <p:nvPr>
            <p:ph type="ftr" sz="quarter" idx="11"/>
          </p:nvPr>
        </p:nvSpPr>
        <p:spPr/>
        <p:txBody>
          <a:bodyPr/>
          <a:lstStyle/>
          <a:p>
            <a:r>
              <a:rPr lang="en-US" smtClean="0"/>
              <a:t>IB Day, AREL Schools</a:t>
            </a:r>
            <a:endParaRPr lang="en-US"/>
          </a:p>
        </p:txBody>
      </p:sp>
      <p:sp>
        <p:nvSpPr>
          <p:cNvPr id="6" name="Slide Number Placeholder 5"/>
          <p:cNvSpPr>
            <a:spLocks noGrp="1"/>
          </p:cNvSpPr>
          <p:nvPr>
            <p:ph type="sldNum" sz="quarter" idx="12"/>
          </p:nvPr>
        </p:nvSpPr>
        <p:spPr/>
        <p:txBody>
          <a:bodyPr/>
          <a:lstStyle/>
          <a:p>
            <a:fld id="{5E62D32D-6D24-B742-966A-8B1E898687FB}" type="slidenum">
              <a:rPr lang="en-US" smtClean="0"/>
              <a:pPr/>
              <a:t>26</a:t>
            </a:fld>
            <a:endParaRPr lang="en-US"/>
          </a:p>
        </p:txBody>
      </p:sp>
    </p:spTree>
    <p:extLst>
      <p:ext uri="{BB962C8B-B14F-4D97-AF65-F5344CB8AC3E}">
        <p14:creationId xmlns:p14="http://schemas.microsoft.com/office/powerpoint/2010/main" val="3690152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Turkish educational law (</a:t>
            </a:r>
            <a:r>
              <a:rPr lang="en-US" dirty="0" err="1" smtClean="0"/>
              <a:t>MoNE</a:t>
            </a:r>
            <a:r>
              <a:rPr lang="en-US" dirty="0" smtClean="0"/>
              <a:t>, 1983)</a:t>
            </a:r>
            <a:endParaRPr lang="en-US" dirty="0"/>
          </a:p>
        </p:txBody>
      </p:sp>
      <p:sp>
        <p:nvSpPr>
          <p:cNvPr id="7" name="Date Placeholder 6"/>
          <p:cNvSpPr>
            <a:spLocks noGrp="1"/>
          </p:cNvSpPr>
          <p:nvPr>
            <p:ph type="dt" sz="half" idx="10"/>
          </p:nvPr>
        </p:nvSpPr>
        <p:spPr/>
        <p:txBody>
          <a:bodyPr/>
          <a:lstStyle/>
          <a:p>
            <a:fld id="{2EFF638F-DD30-7545-BEEB-5DEF46AF596B}" type="datetime4">
              <a:rPr lang="tr-TR" smtClean="0"/>
              <a:t>3 Nisan 2015</a:t>
            </a:fld>
            <a:endParaRPr lang="en-US"/>
          </a:p>
        </p:txBody>
      </p:sp>
      <p:sp>
        <p:nvSpPr>
          <p:cNvPr id="8" name="Footer Placeholder 7"/>
          <p:cNvSpPr>
            <a:spLocks noGrp="1"/>
          </p:cNvSpPr>
          <p:nvPr>
            <p:ph type="ftr" sz="quarter" idx="11"/>
          </p:nvPr>
        </p:nvSpPr>
        <p:spPr/>
        <p:txBody>
          <a:bodyPr/>
          <a:lstStyle/>
          <a:p>
            <a:r>
              <a:rPr lang="en-US" smtClean="0"/>
              <a:t>IB Day, AREL Schools</a:t>
            </a:r>
            <a:endParaRPr lang="en-US"/>
          </a:p>
        </p:txBody>
      </p:sp>
      <p:sp>
        <p:nvSpPr>
          <p:cNvPr id="9" name="Slide Number Placeholder 8"/>
          <p:cNvSpPr>
            <a:spLocks noGrp="1"/>
          </p:cNvSpPr>
          <p:nvPr>
            <p:ph type="sldNum" sz="quarter" idx="12"/>
          </p:nvPr>
        </p:nvSpPr>
        <p:spPr/>
        <p:txBody>
          <a:bodyPr/>
          <a:lstStyle/>
          <a:p>
            <a:fld id="{F87E94DB-6850-AD4E-AA72-373F06727FBF}" type="slidenum">
              <a:rPr lang="en-US" smtClean="0"/>
              <a:pPr/>
              <a:t>27</a:t>
            </a:fld>
            <a:endParaRPr lang="en-US"/>
          </a:p>
        </p:txBody>
      </p:sp>
      <p:sp>
        <p:nvSpPr>
          <p:cNvPr id="12" name="Content Placeholder 11"/>
          <p:cNvSpPr>
            <a:spLocks noGrp="1"/>
          </p:cNvSpPr>
          <p:nvPr>
            <p:ph idx="1"/>
          </p:nvPr>
        </p:nvSpPr>
        <p:spPr>
          <a:ln>
            <a:solidFill>
              <a:schemeClr val="accent6">
                <a:lumMod val="50000"/>
                <a:lumOff val="50000"/>
              </a:schemeClr>
            </a:solidFill>
          </a:ln>
        </p:spPr>
        <p:txBody>
          <a:bodyPr/>
          <a:lstStyle/>
          <a:p>
            <a:pPr marL="0" indent="0">
              <a:buNone/>
            </a:pPr>
            <a:r>
              <a:rPr lang="en-GB" sz="1800" dirty="0"/>
              <a:t>Basic Principles of Turkish National </a:t>
            </a:r>
            <a:r>
              <a:rPr lang="en-GB" sz="1800" dirty="0" smtClean="0"/>
              <a:t>Education- General </a:t>
            </a:r>
            <a:r>
              <a:rPr lang="en-GB" sz="1800" dirty="0"/>
              <a:t>Goals:</a:t>
            </a:r>
            <a:endParaRPr lang="tr-TR" sz="1800" dirty="0"/>
          </a:p>
          <a:p>
            <a:r>
              <a:rPr lang="en-GB" sz="1800" dirty="0"/>
              <a:t>Article 2 - The general goal of the Turkish national education is to bring up all members of the Turkish people as:</a:t>
            </a:r>
            <a:endParaRPr lang="tr-TR" sz="1800" dirty="0"/>
          </a:p>
          <a:p>
            <a:pPr lvl="0"/>
            <a:r>
              <a:rPr lang="en-GB" sz="1800" dirty="0"/>
              <a:t> (Amended:16/6/1983- art. 2842/1) citizens, who are committed to the principles and reforms of Atatürk, and to the </a:t>
            </a:r>
            <a:r>
              <a:rPr lang="en-GB" sz="1800" b="1" dirty="0">
                <a:solidFill>
                  <a:schemeClr val="accent6">
                    <a:lumMod val="50000"/>
                    <a:lumOff val="50000"/>
                  </a:schemeClr>
                </a:solidFill>
              </a:rPr>
              <a:t>nationalistic ideals</a:t>
            </a:r>
            <a:r>
              <a:rPr lang="en-GB" sz="1800" dirty="0"/>
              <a:t> of Atatürk as expressed in the Constitution, as people who have internalized the national, moral, human, spiritual and </a:t>
            </a:r>
            <a:r>
              <a:rPr lang="en-GB" sz="1800" b="1" dirty="0">
                <a:solidFill>
                  <a:srgbClr val="2E2EFF"/>
                </a:solidFill>
              </a:rPr>
              <a:t>cultural values of the Turkish people</a:t>
            </a:r>
            <a:r>
              <a:rPr lang="en-GB" sz="1800" dirty="0"/>
              <a:t>, and who love their family and country and always try to direct them, who are aware of and fulfil their duties and responsibilities towards the Turkish Republic, which is a democratic, secular and social state governed by laws that are founded on </a:t>
            </a:r>
            <a:r>
              <a:rPr lang="en-GB" sz="1800" b="1" dirty="0">
                <a:solidFill>
                  <a:srgbClr val="FF0000"/>
                </a:solidFill>
              </a:rPr>
              <a:t>human rights </a:t>
            </a:r>
            <a:r>
              <a:rPr lang="en-GB" sz="1800" dirty="0"/>
              <a:t>and on the tenets in the preamble to the Constitution</a:t>
            </a:r>
            <a:r>
              <a:rPr lang="en-GB" sz="1800" dirty="0" smtClean="0"/>
              <a:t>;</a:t>
            </a:r>
            <a:endParaRPr lang="tr-TR" sz="1800" dirty="0"/>
          </a:p>
        </p:txBody>
      </p:sp>
    </p:spTree>
    <p:extLst>
      <p:ext uri="{BB962C8B-B14F-4D97-AF65-F5344CB8AC3E}">
        <p14:creationId xmlns:p14="http://schemas.microsoft.com/office/powerpoint/2010/main" val="3503930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534400" cy="4495800"/>
          </a:xfrm>
        </p:spPr>
        <p:txBody>
          <a:bodyPr/>
          <a:lstStyle/>
          <a:p>
            <a:pPr lvl="0"/>
            <a:r>
              <a:rPr lang="en-GB" sz="1800" dirty="0"/>
              <a:t>constructive, </a:t>
            </a:r>
            <a:r>
              <a:rPr lang="en-GB" sz="1800" b="1" dirty="0">
                <a:solidFill>
                  <a:srgbClr val="FF0000"/>
                </a:solidFill>
              </a:rPr>
              <a:t>creative</a:t>
            </a:r>
            <a:r>
              <a:rPr lang="en-GB" sz="1800" dirty="0"/>
              <a:t> and productive individuals, who are physically, mentally, morally, spiritually and emotionally </a:t>
            </a:r>
            <a:r>
              <a:rPr lang="en-GB" sz="1800" b="1" dirty="0">
                <a:solidFill>
                  <a:srgbClr val="FF0000"/>
                </a:solidFill>
              </a:rPr>
              <a:t>balanced</a:t>
            </a:r>
            <a:r>
              <a:rPr lang="en-GB" sz="1800" dirty="0"/>
              <a:t>, have a sound personality and character, with the ability to </a:t>
            </a:r>
            <a:r>
              <a:rPr lang="en-GB" sz="1800" b="1" dirty="0">
                <a:solidFill>
                  <a:srgbClr val="FF0000"/>
                </a:solidFill>
              </a:rPr>
              <a:t>think freely</a:t>
            </a:r>
            <a:r>
              <a:rPr lang="en-GB" sz="1800" dirty="0"/>
              <a:t> and scientifically and </a:t>
            </a:r>
            <a:r>
              <a:rPr lang="en-GB" sz="1800" b="1" dirty="0">
                <a:solidFill>
                  <a:srgbClr val="FF0000"/>
                </a:solidFill>
              </a:rPr>
              <a:t>have a broad world-view </a:t>
            </a:r>
            <a:r>
              <a:rPr lang="en-GB" sz="1800" dirty="0"/>
              <a:t>and </a:t>
            </a:r>
            <a:r>
              <a:rPr lang="en-GB" sz="1800" b="1" dirty="0">
                <a:solidFill>
                  <a:srgbClr val="FF0000"/>
                </a:solidFill>
              </a:rPr>
              <a:t>respect for human rights</a:t>
            </a:r>
            <a:r>
              <a:rPr lang="en-GB" sz="1800" dirty="0"/>
              <a:t>, value personality and enterprise, and </a:t>
            </a:r>
            <a:r>
              <a:rPr lang="en-GB" sz="1800" b="1" dirty="0">
                <a:solidFill>
                  <a:srgbClr val="FF0000"/>
                </a:solidFill>
              </a:rPr>
              <a:t>feel responsibility towards society</a:t>
            </a:r>
            <a:r>
              <a:rPr lang="en-GB" sz="1800" dirty="0"/>
              <a:t>;</a:t>
            </a:r>
            <a:endParaRPr lang="tr-TR" sz="1800" dirty="0"/>
          </a:p>
          <a:p>
            <a:pPr lvl="0"/>
            <a:r>
              <a:rPr lang="en-GB" sz="1800" dirty="0"/>
              <a:t>happy people, by preparing them for life developing their interests, talents and capabilities, and providing them with the necessary </a:t>
            </a:r>
            <a:r>
              <a:rPr lang="en-GB" sz="1800" b="1" dirty="0">
                <a:solidFill>
                  <a:srgbClr val="FF0000"/>
                </a:solidFill>
              </a:rPr>
              <a:t>knowledge</a:t>
            </a:r>
            <a:r>
              <a:rPr lang="en-GB" sz="1800" dirty="0"/>
              <a:t>, </a:t>
            </a:r>
            <a:r>
              <a:rPr lang="en-GB" sz="1800" b="1" dirty="0">
                <a:solidFill>
                  <a:srgbClr val="FF0000"/>
                </a:solidFill>
              </a:rPr>
              <a:t>skills, attitudes and team-work </a:t>
            </a:r>
            <a:r>
              <a:rPr lang="en-GB" sz="1800" dirty="0"/>
              <a:t>habits that will help them acquire a career and contribute to the happiness of the society; thus, while increasing the welfare and happiness of Turkish citizens and Turkish society, support and accelerate economic, social and cultural development with national cohesion and unity, and finally make the Turkish nation a constructive, creative and distinguished </a:t>
            </a:r>
            <a:r>
              <a:rPr lang="en-GB" sz="1800" b="1" dirty="0">
                <a:solidFill>
                  <a:srgbClr val="FF0000"/>
                </a:solidFill>
              </a:rPr>
              <a:t>partner of contemporary civilization</a:t>
            </a:r>
            <a:r>
              <a:rPr lang="en-GB" sz="1800" dirty="0"/>
              <a:t>. (</a:t>
            </a:r>
            <a:r>
              <a:rPr lang="en-GB" sz="1800" dirty="0" err="1"/>
              <a:t>MoNE</a:t>
            </a:r>
            <a:r>
              <a:rPr lang="en-GB" sz="1800" dirty="0"/>
              <a:t>, 1973, amended </a:t>
            </a:r>
            <a:r>
              <a:rPr lang="en-GB" sz="1800" dirty="0" smtClean="0"/>
              <a:t>1983</a:t>
            </a:r>
            <a:r>
              <a:rPr lang="en-GB" sz="1800" dirty="0"/>
              <a:t>)</a:t>
            </a:r>
            <a:endParaRPr lang="en-US" dirty="0"/>
          </a:p>
          <a:p>
            <a:endParaRPr lang="en-US" dirty="0"/>
          </a:p>
        </p:txBody>
      </p:sp>
      <p:sp>
        <p:nvSpPr>
          <p:cNvPr id="4" name="Date Placeholder 3"/>
          <p:cNvSpPr>
            <a:spLocks noGrp="1"/>
          </p:cNvSpPr>
          <p:nvPr>
            <p:ph type="dt" sz="half" idx="10"/>
          </p:nvPr>
        </p:nvSpPr>
        <p:spPr/>
        <p:txBody>
          <a:bodyPr/>
          <a:lstStyle/>
          <a:p>
            <a:fld id="{59A6CC27-9D68-B24C-AFA4-C6279F9D4E73}" type="datetime4">
              <a:rPr lang="tr-TR" smtClean="0"/>
              <a:t>3 Nisan 2015</a:t>
            </a:fld>
            <a:endParaRPr lang="en-US"/>
          </a:p>
        </p:txBody>
      </p:sp>
      <p:sp>
        <p:nvSpPr>
          <p:cNvPr id="5" name="Footer Placeholder 4"/>
          <p:cNvSpPr>
            <a:spLocks noGrp="1"/>
          </p:cNvSpPr>
          <p:nvPr>
            <p:ph type="ftr" sz="quarter" idx="11"/>
          </p:nvPr>
        </p:nvSpPr>
        <p:spPr/>
        <p:txBody>
          <a:bodyPr/>
          <a:lstStyle/>
          <a:p>
            <a:r>
              <a:rPr lang="en-US" smtClean="0"/>
              <a:t>IB Day, AREL Schools</a:t>
            </a:r>
            <a:endParaRPr lang="en-US"/>
          </a:p>
        </p:txBody>
      </p:sp>
      <p:sp>
        <p:nvSpPr>
          <p:cNvPr id="6" name="Slide Number Placeholder 5"/>
          <p:cNvSpPr>
            <a:spLocks noGrp="1"/>
          </p:cNvSpPr>
          <p:nvPr>
            <p:ph type="sldNum" sz="quarter" idx="12"/>
          </p:nvPr>
        </p:nvSpPr>
        <p:spPr/>
        <p:txBody>
          <a:bodyPr/>
          <a:lstStyle/>
          <a:p>
            <a:fld id="{5E62D32D-6D24-B742-966A-8B1E898687FB}" type="slidenum">
              <a:rPr lang="en-US" smtClean="0"/>
              <a:pPr/>
              <a:t>28</a:t>
            </a:fld>
            <a:endParaRPr lang="en-US"/>
          </a:p>
        </p:txBody>
      </p:sp>
    </p:spTree>
    <p:extLst>
      <p:ext uri="{BB962C8B-B14F-4D97-AF65-F5344CB8AC3E}">
        <p14:creationId xmlns:p14="http://schemas.microsoft.com/office/powerpoint/2010/main" val="1991834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 Policy</a:t>
            </a:r>
            <a:endParaRPr lang="en-US" dirty="0"/>
          </a:p>
        </p:txBody>
      </p:sp>
      <p:sp>
        <p:nvSpPr>
          <p:cNvPr id="3" name="Content Placeholder 2"/>
          <p:cNvSpPr>
            <a:spLocks noGrp="1"/>
          </p:cNvSpPr>
          <p:nvPr>
            <p:ph idx="1"/>
          </p:nvPr>
        </p:nvSpPr>
        <p:spPr/>
        <p:txBody>
          <a:bodyPr/>
          <a:lstStyle/>
          <a:p>
            <a:r>
              <a:rPr lang="en-GB" sz="2000" dirty="0"/>
              <a:t>The International Baccalaureate aims to develop inquiring, </a:t>
            </a:r>
            <a:r>
              <a:rPr lang="en-GB" sz="2000" b="1" dirty="0">
                <a:solidFill>
                  <a:srgbClr val="FF0000"/>
                </a:solidFill>
              </a:rPr>
              <a:t>knowledgeable</a:t>
            </a:r>
            <a:r>
              <a:rPr lang="en-GB" sz="2000" b="1" dirty="0"/>
              <a:t> </a:t>
            </a:r>
            <a:r>
              <a:rPr lang="en-GB" sz="2000" dirty="0"/>
              <a:t>and </a:t>
            </a:r>
            <a:r>
              <a:rPr lang="en-GB" sz="2000" b="1" dirty="0">
                <a:solidFill>
                  <a:srgbClr val="FF0000"/>
                </a:solidFill>
              </a:rPr>
              <a:t>caring</a:t>
            </a:r>
            <a:r>
              <a:rPr lang="en-GB" sz="2000" dirty="0"/>
              <a:t> young people who help to create a better and more peaceful world through </a:t>
            </a:r>
            <a:r>
              <a:rPr lang="en-GB" sz="2000" b="1" dirty="0">
                <a:solidFill>
                  <a:srgbClr val="FF0000"/>
                </a:solidFill>
              </a:rPr>
              <a:t>intercultural understanding and respect</a:t>
            </a:r>
            <a:r>
              <a:rPr lang="en-GB" sz="2000" dirty="0"/>
              <a:t>.</a:t>
            </a:r>
            <a:endParaRPr lang="tr-TR" sz="2000" dirty="0"/>
          </a:p>
          <a:p>
            <a:pPr marL="0" indent="0">
              <a:buNone/>
            </a:pPr>
            <a:endParaRPr lang="tr-TR" sz="2000" dirty="0"/>
          </a:p>
          <a:p>
            <a:r>
              <a:rPr lang="en-GB" sz="2000" dirty="0"/>
              <a:t>To this end the organization works with schools, governments and international organizations to develop challenging programmes of </a:t>
            </a:r>
            <a:r>
              <a:rPr lang="en-GB" sz="2000" b="1" dirty="0"/>
              <a:t>international education </a:t>
            </a:r>
            <a:r>
              <a:rPr lang="en-GB" sz="2000" dirty="0"/>
              <a:t>and </a:t>
            </a:r>
            <a:r>
              <a:rPr lang="en-GB" sz="2000" b="1" dirty="0"/>
              <a:t>rigorous assessment</a:t>
            </a:r>
            <a:r>
              <a:rPr lang="en-GB" sz="2000" dirty="0" smtClean="0"/>
              <a:t>.</a:t>
            </a:r>
            <a:endParaRPr lang="tr-TR" sz="2000" dirty="0"/>
          </a:p>
          <a:p>
            <a:pPr marL="0" indent="0">
              <a:buNone/>
            </a:pPr>
            <a:r>
              <a:rPr lang="en-GB" sz="2000" dirty="0"/>
              <a:t> </a:t>
            </a:r>
            <a:endParaRPr lang="tr-TR" sz="2000" dirty="0"/>
          </a:p>
          <a:p>
            <a:r>
              <a:rPr lang="en-GB" sz="2000" dirty="0"/>
              <a:t>These programmes encourage students across the world to become active, compassionate and </a:t>
            </a:r>
            <a:r>
              <a:rPr lang="en-GB" sz="2000" b="1" dirty="0"/>
              <a:t>life-long learners </a:t>
            </a:r>
            <a:r>
              <a:rPr lang="en-GB" sz="2000" dirty="0"/>
              <a:t>who understand that other people, with their differences, can also be right. (IBO, 2014e)</a:t>
            </a:r>
            <a:endParaRPr lang="tr-TR" sz="2000" dirty="0"/>
          </a:p>
          <a:p>
            <a:endParaRPr lang="en-US" dirty="0"/>
          </a:p>
        </p:txBody>
      </p:sp>
      <p:sp>
        <p:nvSpPr>
          <p:cNvPr id="4" name="Date Placeholder 3"/>
          <p:cNvSpPr>
            <a:spLocks noGrp="1"/>
          </p:cNvSpPr>
          <p:nvPr>
            <p:ph type="dt" sz="half" idx="10"/>
          </p:nvPr>
        </p:nvSpPr>
        <p:spPr/>
        <p:txBody>
          <a:bodyPr/>
          <a:lstStyle/>
          <a:p>
            <a:fld id="{59A6CC27-9D68-B24C-AFA4-C6279F9D4E73}" type="datetime4">
              <a:rPr lang="tr-TR" smtClean="0"/>
              <a:t>3 Nisan 2015</a:t>
            </a:fld>
            <a:endParaRPr lang="en-US"/>
          </a:p>
        </p:txBody>
      </p:sp>
      <p:sp>
        <p:nvSpPr>
          <p:cNvPr id="5" name="Footer Placeholder 4"/>
          <p:cNvSpPr>
            <a:spLocks noGrp="1"/>
          </p:cNvSpPr>
          <p:nvPr>
            <p:ph type="ftr" sz="quarter" idx="11"/>
          </p:nvPr>
        </p:nvSpPr>
        <p:spPr/>
        <p:txBody>
          <a:bodyPr/>
          <a:lstStyle/>
          <a:p>
            <a:r>
              <a:rPr lang="en-US" smtClean="0"/>
              <a:t>IB Day, AREL Schools</a:t>
            </a:r>
            <a:endParaRPr lang="en-US"/>
          </a:p>
        </p:txBody>
      </p:sp>
      <p:sp>
        <p:nvSpPr>
          <p:cNvPr id="6" name="Slide Number Placeholder 5"/>
          <p:cNvSpPr>
            <a:spLocks noGrp="1"/>
          </p:cNvSpPr>
          <p:nvPr>
            <p:ph type="sldNum" sz="quarter" idx="12"/>
          </p:nvPr>
        </p:nvSpPr>
        <p:spPr/>
        <p:txBody>
          <a:bodyPr/>
          <a:lstStyle/>
          <a:p>
            <a:fld id="{5E62D32D-6D24-B742-966A-8B1E898687FB}" type="slidenum">
              <a:rPr lang="en-US" smtClean="0"/>
              <a:pPr/>
              <a:t>29</a:t>
            </a:fld>
            <a:endParaRPr lang="en-US"/>
          </a:p>
        </p:txBody>
      </p:sp>
    </p:spTree>
    <p:extLst>
      <p:ext uri="{BB962C8B-B14F-4D97-AF65-F5344CB8AC3E}">
        <p14:creationId xmlns:p14="http://schemas.microsoft.com/office/powerpoint/2010/main" val="122484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ED4A55-6DF1-1845-81E1-A7EF4CFD8F5F}" type="datetime4">
              <a:rPr lang="tr-TR" smtClean="0"/>
              <a:t>3 Nisan 2015</a:t>
            </a:fld>
            <a:endParaRPr lang="en-US" sz="1400" i="1"/>
          </a:p>
        </p:txBody>
      </p:sp>
      <p:sp>
        <p:nvSpPr>
          <p:cNvPr id="5" name="Footer Placeholder 4"/>
          <p:cNvSpPr>
            <a:spLocks noGrp="1"/>
          </p:cNvSpPr>
          <p:nvPr>
            <p:ph type="ftr" sz="quarter" idx="11"/>
          </p:nvPr>
        </p:nvSpPr>
        <p:spPr/>
        <p:txBody>
          <a:bodyPr/>
          <a:lstStyle/>
          <a:p>
            <a:r>
              <a:rPr lang="en-US" smtClean="0"/>
              <a:t>IB Day, AREL Schools</a:t>
            </a:r>
            <a:endParaRPr lang="en-US" sz="1400" i="1"/>
          </a:p>
        </p:txBody>
      </p:sp>
      <p:sp>
        <p:nvSpPr>
          <p:cNvPr id="24578" name="Rectangle 2"/>
          <p:cNvSpPr>
            <a:spLocks noGrp="1" noChangeArrowheads="1"/>
          </p:cNvSpPr>
          <p:nvPr>
            <p:ph type="title"/>
          </p:nvPr>
        </p:nvSpPr>
        <p:spPr>
          <a:xfrm>
            <a:off x="1447800" y="457200"/>
            <a:ext cx="7110413" cy="1143000"/>
          </a:xfrm>
        </p:spPr>
        <p:txBody>
          <a:bodyPr/>
          <a:lstStyle/>
          <a:p>
            <a:r>
              <a:rPr lang="en-US" dirty="0" smtClean="0"/>
              <a:t>Written curriculum alignment</a:t>
            </a:r>
            <a:endParaRPr lang="en-US" dirty="0"/>
          </a:p>
        </p:txBody>
      </p:sp>
      <p:sp>
        <p:nvSpPr>
          <p:cNvPr id="24579" name="Rectangle 3"/>
          <p:cNvSpPr>
            <a:spLocks noGrp="1" noChangeArrowheads="1"/>
          </p:cNvSpPr>
          <p:nvPr>
            <p:ph type="body" idx="1"/>
          </p:nvPr>
        </p:nvSpPr>
        <p:spPr>
          <a:xfrm>
            <a:off x="762000" y="1600200"/>
            <a:ext cx="7924800" cy="4014787"/>
          </a:xfrm>
        </p:spPr>
        <p:txBody>
          <a:bodyPr/>
          <a:lstStyle/>
          <a:p>
            <a:r>
              <a:rPr lang="en-US" dirty="0" smtClean="0"/>
              <a:t>Scholastic (4 subject area)</a:t>
            </a:r>
          </a:p>
          <a:p>
            <a:pPr lvl="1"/>
            <a:r>
              <a:rPr lang="en-US" dirty="0" smtClean="0"/>
              <a:t>philosophical underpinnings</a:t>
            </a:r>
          </a:p>
          <a:p>
            <a:pPr lvl="1"/>
            <a:r>
              <a:rPr lang="en-US" dirty="0"/>
              <a:t>c</a:t>
            </a:r>
            <a:r>
              <a:rPr lang="en-US" dirty="0" smtClean="0"/>
              <a:t>ontent</a:t>
            </a:r>
          </a:p>
          <a:p>
            <a:pPr lvl="1"/>
            <a:r>
              <a:rPr lang="en-US" dirty="0" smtClean="0"/>
              <a:t>cognitive demand</a:t>
            </a:r>
            <a:endParaRPr lang="en-US" dirty="0"/>
          </a:p>
          <a:p>
            <a:r>
              <a:rPr lang="en-US" dirty="0" smtClean="0"/>
              <a:t>Non-scholastic</a:t>
            </a:r>
          </a:p>
          <a:p>
            <a:pPr lvl="1"/>
            <a:r>
              <a:rPr lang="en-US" dirty="0" smtClean="0">
                <a:solidFill>
                  <a:schemeClr val="tx1"/>
                </a:solidFill>
                <a:latin typeface="+mn-lt"/>
                <a:ea typeface="+mn-ea"/>
              </a:rPr>
              <a:t>international mindedness</a:t>
            </a:r>
          </a:p>
          <a:p>
            <a:pPr lvl="1"/>
            <a:r>
              <a:rPr lang="en-US" dirty="0" smtClean="0">
                <a:solidFill>
                  <a:schemeClr val="tx1"/>
                </a:solidFill>
                <a:latin typeface="+mn-lt"/>
                <a:ea typeface="+mn-ea"/>
              </a:rPr>
              <a:t>civic</a:t>
            </a:r>
            <a:r>
              <a:rPr lang="en-US" dirty="0">
                <a:solidFill>
                  <a:schemeClr val="tx1"/>
                </a:solidFill>
                <a:latin typeface="+mn-lt"/>
                <a:ea typeface="+mn-ea"/>
              </a:rPr>
              <a:t>-</a:t>
            </a:r>
            <a:r>
              <a:rPr lang="en-US" dirty="0" smtClean="0">
                <a:solidFill>
                  <a:schemeClr val="tx1"/>
                </a:solidFill>
                <a:latin typeface="+mn-lt"/>
                <a:ea typeface="+mn-ea"/>
              </a:rPr>
              <a:t>mindedness </a:t>
            </a:r>
          </a:p>
          <a:p>
            <a:pPr lvl="1"/>
            <a:r>
              <a:rPr lang="en-US" dirty="0" smtClean="0">
                <a:solidFill>
                  <a:schemeClr val="tx1"/>
                </a:solidFill>
                <a:latin typeface="+mn-lt"/>
                <a:ea typeface="+mn-ea"/>
              </a:rPr>
              <a:t>engagement </a:t>
            </a:r>
            <a:r>
              <a:rPr lang="en-US" dirty="0">
                <a:solidFill>
                  <a:schemeClr val="tx1"/>
                </a:solidFill>
                <a:latin typeface="+mn-lt"/>
                <a:ea typeface="+mn-ea"/>
              </a:rPr>
              <a:t>and motivation </a:t>
            </a:r>
            <a:endParaRPr lang="en-US" dirty="0"/>
          </a:p>
        </p:txBody>
      </p:sp>
      <p:sp>
        <p:nvSpPr>
          <p:cNvPr id="2" name="Slide Number Placeholder 1"/>
          <p:cNvSpPr>
            <a:spLocks noGrp="1"/>
          </p:cNvSpPr>
          <p:nvPr>
            <p:ph type="sldNum" sz="quarter" idx="12"/>
          </p:nvPr>
        </p:nvSpPr>
        <p:spPr/>
        <p:txBody>
          <a:bodyPr/>
          <a:lstStyle/>
          <a:p>
            <a:fld id="{5E62D32D-6D24-B742-966A-8B1E898687FB}" type="slidenum">
              <a:rPr lang="en-US" smtClean="0"/>
              <a:pPr/>
              <a:t>3</a:t>
            </a:fld>
            <a:endParaRPr lang="en-US"/>
          </a:p>
        </p:txBody>
      </p:sp>
    </p:spTree>
    <p:extLst>
      <p:ext uri="{BB962C8B-B14F-4D97-AF65-F5344CB8AC3E}">
        <p14:creationId xmlns:p14="http://schemas.microsoft.com/office/powerpoint/2010/main" val="2678688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 scholastic attributes in practice</a:t>
            </a:r>
            <a:endParaRPr lang="en-US" dirty="0"/>
          </a:p>
        </p:txBody>
      </p:sp>
      <p:sp>
        <p:nvSpPr>
          <p:cNvPr id="3" name="Content Placeholder 2"/>
          <p:cNvSpPr>
            <a:spLocks noGrp="1"/>
          </p:cNvSpPr>
          <p:nvPr>
            <p:ph idx="1"/>
          </p:nvPr>
        </p:nvSpPr>
        <p:spPr>
          <a:xfrm>
            <a:off x="304800" y="1600200"/>
            <a:ext cx="8382000" cy="4724400"/>
          </a:xfrm>
        </p:spPr>
        <p:txBody>
          <a:bodyPr/>
          <a:lstStyle/>
          <a:p>
            <a:pPr marL="0" indent="0">
              <a:buNone/>
            </a:pPr>
            <a:r>
              <a:rPr lang="en-US" b="1" dirty="0" smtClean="0"/>
              <a:t>IBDP Core </a:t>
            </a:r>
            <a:r>
              <a:rPr lang="en-US" b="1" dirty="0" err="1" smtClean="0"/>
              <a:t>vs</a:t>
            </a:r>
            <a:r>
              <a:rPr lang="en-US" b="1" dirty="0" smtClean="0"/>
              <a:t> </a:t>
            </a:r>
            <a:r>
              <a:rPr lang="en-US" b="1" dirty="0" err="1" smtClean="0"/>
              <a:t>MoNE</a:t>
            </a:r>
            <a:r>
              <a:rPr lang="en-US" b="1" dirty="0" smtClean="0"/>
              <a:t> applications</a:t>
            </a:r>
          </a:p>
          <a:p>
            <a:r>
              <a:rPr lang="en-US" dirty="0"/>
              <a:t>It is easier to depict the non-scholastic attributes </a:t>
            </a:r>
            <a:r>
              <a:rPr lang="en-US" dirty="0" smtClean="0"/>
              <a:t>in </a:t>
            </a:r>
            <a:r>
              <a:rPr lang="en-US" dirty="0"/>
              <a:t>IBDP </a:t>
            </a:r>
            <a:endParaRPr lang="en-US" dirty="0" smtClean="0"/>
          </a:p>
          <a:p>
            <a:pPr lvl="1"/>
            <a:r>
              <a:rPr lang="en-US" dirty="0" smtClean="0"/>
              <a:t>Extended essay (EE)- Year project</a:t>
            </a:r>
          </a:p>
          <a:p>
            <a:pPr lvl="2"/>
            <a:r>
              <a:rPr lang="en-US" dirty="0" smtClean="0"/>
              <a:t>Engagement and motivation</a:t>
            </a:r>
          </a:p>
          <a:p>
            <a:pPr lvl="2"/>
            <a:r>
              <a:rPr lang="en-US" dirty="0" smtClean="0"/>
              <a:t>Small scale research project &amp; skills into practice</a:t>
            </a:r>
          </a:p>
          <a:p>
            <a:pPr lvl="1"/>
            <a:r>
              <a:rPr lang="en-US" dirty="0" smtClean="0"/>
              <a:t>Theory of knowledge (TOK)- Philosophy course</a:t>
            </a:r>
          </a:p>
          <a:p>
            <a:pPr lvl="2"/>
            <a:r>
              <a:rPr lang="en-US" dirty="0" smtClean="0"/>
              <a:t>Intellectual engagement</a:t>
            </a:r>
          </a:p>
          <a:p>
            <a:pPr lvl="2"/>
            <a:r>
              <a:rPr lang="en-US" dirty="0" smtClean="0"/>
              <a:t>Interdisciplinary/Chronological </a:t>
            </a:r>
          </a:p>
          <a:p>
            <a:pPr lvl="1"/>
            <a:r>
              <a:rPr lang="en-US" dirty="0" smtClean="0"/>
              <a:t>Creativity, Action, Service (CAS)-Clubs</a:t>
            </a:r>
          </a:p>
          <a:p>
            <a:pPr lvl="2"/>
            <a:r>
              <a:rPr lang="en-US" dirty="0" smtClean="0"/>
              <a:t>Civic mindedness, engagement and motivation</a:t>
            </a:r>
          </a:p>
          <a:p>
            <a:pPr lvl="2"/>
            <a:r>
              <a:rPr lang="en-US" dirty="0" smtClean="0"/>
              <a:t>Academic learning to real life</a:t>
            </a:r>
          </a:p>
          <a:p>
            <a:pPr lvl="1"/>
            <a:endParaRPr lang="en-US" dirty="0"/>
          </a:p>
        </p:txBody>
      </p:sp>
      <p:sp>
        <p:nvSpPr>
          <p:cNvPr id="4" name="Date Placeholder 3"/>
          <p:cNvSpPr>
            <a:spLocks noGrp="1"/>
          </p:cNvSpPr>
          <p:nvPr>
            <p:ph type="dt" sz="half" idx="10"/>
          </p:nvPr>
        </p:nvSpPr>
        <p:spPr/>
        <p:txBody>
          <a:bodyPr/>
          <a:lstStyle/>
          <a:p>
            <a:fld id="{59A6CC27-9D68-B24C-AFA4-C6279F9D4E73}" type="datetime4">
              <a:rPr lang="tr-TR" smtClean="0"/>
              <a:t>3 Nisan 2015</a:t>
            </a:fld>
            <a:endParaRPr lang="en-US"/>
          </a:p>
        </p:txBody>
      </p:sp>
      <p:sp>
        <p:nvSpPr>
          <p:cNvPr id="5" name="Footer Placeholder 4"/>
          <p:cNvSpPr>
            <a:spLocks noGrp="1"/>
          </p:cNvSpPr>
          <p:nvPr>
            <p:ph type="ftr" sz="quarter" idx="11"/>
          </p:nvPr>
        </p:nvSpPr>
        <p:spPr/>
        <p:txBody>
          <a:bodyPr/>
          <a:lstStyle/>
          <a:p>
            <a:r>
              <a:rPr lang="en-US" smtClean="0"/>
              <a:t>IB Day, AREL Schools</a:t>
            </a:r>
            <a:endParaRPr lang="en-US"/>
          </a:p>
        </p:txBody>
      </p:sp>
      <p:sp>
        <p:nvSpPr>
          <p:cNvPr id="6" name="Slide Number Placeholder 5"/>
          <p:cNvSpPr>
            <a:spLocks noGrp="1"/>
          </p:cNvSpPr>
          <p:nvPr>
            <p:ph type="sldNum" sz="quarter" idx="12"/>
          </p:nvPr>
        </p:nvSpPr>
        <p:spPr/>
        <p:txBody>
          <a:bodyPr/>
          <a:lstStyle/>
          <a:p>
            <a:fld id="{5E62D32D-6D24-B742-966A-8B1E898687FB}" type="slidenum">
              <a:rPr lang="en-US" smtClean="0"/>
              <a:pPr/>
              <a:t>30</a:t>
            </a:fld>
            <a:endParaRPr lang="en-US"/>
          </a:p>
        </p:txBody>
      </p:sp>
    </p:spTree>
    <p:extLst>
      <p:ext uri="{BB962C8B-B14F-4D97-AF65-F5344CB8AC3E}">
        <p14:creationId xmlns:p14="http://schemas.microsoft.com/office/powerpoint/2010/main" val="575979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Conclusion: Scholastic alignment</a:t>
            </a:r>
            <a:endParaRPr lang="en-US" dirty="0"/>
          </a:p>
        </p:txBody>
      </p:sp>
      <p:sp>
        <p:nvSpPr>
          <p:cNvPr id="11" name="Content Placeholder 10"/>
          <p:cNvSpPr>
            <a:spLocks noGrp="1"/>
          </p:cNvSpPr>
          <p:nvPr>
            <p:ph idx="1"/>
          </p:nvPr>
        </p:nvSpPr>
        <p:spPr/>
        <p:txBody>
          <a:bodyPr/>
          <a:lstStyle/>
          <a:p>
            <a:r>
              <a:rPr lang="en-GB" dirty="0" smtClean="0"/>
              <a:t>Philosophical ideologies: More </a:t>
            </a:r>
            <a:r>
              <a:rPr lang="en-GB" dirty="0"/>
              <a:t>equable distribution </a:t>
            </a:r>
            <a:r>
              <a:rPr lang="en-GB" dirty="0" smtClean="0"/>
              <a:t>in IBDP for both </a:t>
            </a:r>
            <a:r>
              <a:rPr lang="en-GB" dirty="0"/>
              <a:t>subject-by-subject and, overall, of the four </a:t>
            </a:r>
            <a:r>
              <a:rPr lang="en-GB" dirty="0" smtClean="0"/>
              <a:t>philosophies</a:t>
            </a:r>
            <a:r>
              <a:rPr lang="tr-TR" dirty="0"/>
              <a:t> </a:t>
            </a:r>
            <a:r>
              <a:rPr lang="tr-TR" dirty="0" err="1" smtClean="0"/>
              <a:t>used</a:t>
            </a:r>
            <a:r>
              <a:rPr lang="tr-TR" dirty="0"/>
              <a:t> </a:t>
            </a:r>
            <a:endParaRPr lang="tr-TR" dirty="0" smtClean="0"/>
          </a:p>
          <a:p>
            <a:pPr marL="0" indent="0">
              <a:buNone/>
            </a:pPr>
            <a:r>
              <a:rPr lang="tr-TR" dirty="0" smtClean="0"/>
              <a:t>(SA, SE, LC, SR)</a:t>
            </a:r>
          </a:p>
          <a:p>
            <a:pPr lvl="1"/>
            <a:r>
              <a:rPr lang="tr-TR" dirty="0" smtClean="0"/>
              <a:t>IBDP-LC</a:t>
            </a:r>
          </a:p>
          <a:p>
            <a:pPr lvl="1"/>
            <a:r>
              <a:rPr lang="tr-TR" dirty="0" err="1" smtClean="0"/>
              <a:t>MoNEP</a:t>
            </a:r>
            <a:r>
              <a:rPr lang="tr-TR" dirty="0" smtClean="0"/>
              <a:t>-SA </a:t>
            </a:r>
          </a:p>
          <a:p>
            <a:r>
              <a:rPr lang="tr-TR" dirty="0" smtClean="0"/>
              <a:t>Content </a:t>
            </a:r>
            <a:r>
              <a:rPr lang="tr-TR" dirty="0" err="1" smtClean="0"/>
              <a:t>alignment</a:t>
            </a:r>
            <a:r>
              <a:rPr lang="tr-TR" dirty="0" smtClean="0"/>
              <a:t> is </a:t>
            </a:r>
            <a:r>
              <a:rPr lang="tr-TR" dirty="0" err="1" smtClean="0"/>
              <a:t>difficult</a:t>
            </a:r>
            <a:r>
              <a:rPr lang="tr-TR" dirty="0" smtClean="0"/>
              <a:t> </a:t>
            </a:r>
            <a:r>
              <a:rPr lang="tr-TR" dirty="0" err="1" smtClean="0"/>
              <a:t>both</a:t>
            </a:r>
            <a:r>
              <a:rPr lang="tr-TR" dirty="0" smtClean="0"/>
              <a:t> time-</a:t>
            </a:r>
            <a:r>
              <a:rPr lang="tr-TR" dirty="0" err="1" smtClean="0"/>
              <a:t>wise</a:t>
            </a:r>
            <a:r>
              <a:rPr lang="tr-TR" dirty="0" smtClean="0"/>
              <a:t> </a:t>
            </a:r>
            <a:r>
              <a:rPr lang="tr-TR" dirty="0" err="1" smtClean="0"/>
              <a:t>and</a:t>
            </a:r>
            <a:r>
              <a:rPr lang="tr-TR" dirty="0" smtClean="0"/>
              <a:t> </a:t>
            </a:r>
            <a:r>
              <a:rPr lang="tr-TR" dirty="0" err="1" smtClean="0"/>
              <a:t>topics</a:t>
            </a:r>
            <a:endParaRPr lang="tr-TR" dirty="0" smtClean="0"/>
          </a:p>
          <a:p>
            <a:r>
              <a:rPr lang="tr-TR" dirty="0" smtClean="0"/>
              <a:t>IBDP </a:t>
            </a:r>
            <a:r>
              <a:rPr lang="tr-TR" dirty="0" err="1" smtClean="0"/>
              <a:t>higher</a:t>
            </a:r>
            <a:r>
              <a:rPr lang="tr-TR" dirty="0" smtClean="0"/>
              <a:t> </a:t>
            </a:r>
            <a:r>
              <a:rPr lang="tr-TR" dirty="0" err="1" smtClean="0"/>
              <a:t>cognitive</a:t>
            </a:r>
            <a:r>
              <a:rPr lang="tr-TR" dirty="0" smtClean="0"/>
              <a:t> </a:t>
            </a:r>
            <a:r>
              <a:rPr lang="tr-TR" dirty="0" err="1" smtClean="0"/>
              <a:t>demand</a:t>
            </a:r>
            <a:endParaRPr lang="tr-TR" dirty="0"/>
          </a:p>
          <a:p>
            <a:endParaRPr lang="tr-TR" dirty="0" smtClean="0"/>
          </a:p>
        </p:txBody>
      </p:sp>
      <p:sp>
        <p:nvSpPr>
          <p:cNvPr id="7" name="Date Placeholder 6"/>
          <p:cNvSpPr>
            <a:spLocks noGrp="1"/>
          </p:cNvSpPr>
          <p:nvPr>
            <p:ph type="dt" sz="half" idx="10"/>
          </p:nvPr>
        </p:nvSpPr>
        <p:spPr/>
        <p:txBody>
          <a:bodyPr/>
          <a:lstStyle/>
          <a:p>
            <a:fld id="{2EFF638F-DD30-7545-BEEB-5DEF46AF596B}" type="datetime4">
              <a:rPr lang="tr-TR" smtClean="0"/>
              <a:t>3 Nisan 2015</a:t>
            </a:fld>
            <a:endParaRPr lang="en-US"/>
          </a:p>
        </p:txBody>
      </p:sp>
      <p:sp>
        <p:nvSpPr>
          <p:cNvPr id="8" name="Footer Placeholder 7"/>
          <p:cNvSpPr>
            <a:spLocks noGrp="1"/>
          </p:cNvSpPr>
          <p:nvPr>
            <p:ph type="ftr" sz="quarter" idx="11"/>
          </p:nvPr>
        </p:nvSpPr>
        <p:spPr/>
        <p:txBody>
          <a:bodyPr/>
          <a:lstStyle/>
          <a:p>
            <a:r>
              <a:rPr lang="en-US" smtClean="0"/>
              <a:t>IB Day, AREL Schools</a:t>
            </a:r>
            <a:endParaRPr lang="en-US"/>
          </a:p>
        </p:txBody>
      </p:sp>
      <p:sp>
        <p:nvSpPr>
          <p:cNvPr id="9" name="Slide Number Placeholder 8"/>
          <p:cNvSpPr>
            <a:spLocks noGrp="1"/>
          </p:cNvSpPr>
          <p:nvPr>
            <p:ph type="sldNum" sz="quarter" idx="12"/>
          </p:nvPr>
        </p:nvSpPr>
        <p:spPr/>
        <p:txBody>
          <a:bodyPr/>
          <a:lstStyle/>
          <a:p>
            <a:fld id="{F87E94DB-6850-AD4E-AA72-373F06727FBF}" type="slidenum">
              <a:rPr lang="en-US" smtClean="0"/>
              <a:pPr/>
              <a:t>31</a:t>
            </a:fld>
            <a:endParaRPr lang="en-US"/>
          </a:p>
        </p:txBody>
      </p:sp>
    </p:spTree>
    <p:extLst>
      <p:ext uri="{BB962C8B-B14F-4D97-AF65-F5344CB8AC3E}">
        <p14:creationId xmlns:p14="http://schemas.microsoft.com/office/powerpoint/2010/main" val="3713837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8350"/>
            <a:ext cx="8066088" cy="641350"/>
          </a:xfrm>
        </p:spPr>
        <p:txBody>
          <a:bodyPr/>
          <a:lstStyle/>
          <a:p>
            <a:r>
              <a:rPr lang="en-US" dirty="0"/>
              <a:t>Conclusion: </a:t>
            </a:r>
            <a:r>
              <a:rPr lang="en-US" dirty="0" smtClean="0"/>
              <a:t>Non-scholastic </a:t>
            </a:r>
            <a:r>
              <a:rPr lang="en-US" dirty="0"/>
              <a:t>alignment</a:t>
            </a:r>
          </a:p>
        </p:txBody>
      </p:sp>
      <p:sp>
        <p:nvSpPr>
          <p:cNvPr id="3" name="Content Placeholder 2"/>
          <p:cNvSpPr>
            <a:spLocks noGrp="1"/>
          </p:cNvSpPr>
          <p:nvPr>
            <p:ph idx="1"/>
          </p:nvPr>
        </p:nvSpPr>
        <p:spPr/>
        <p:txBody>
          <a:bodyPr/>
          <a:lstStyle/>
          <a:p>
            <a:r>
              <a:rPr lang="en-GB" dirty="0" smtClean="0"/>
              <a:t>There is considerable overlap between IBDP and </a:t>
            </a:r>
            <a:r>
              <a:rPr lang="en-GB" dirty="0" err="1" smtClean="0"/>
              <a:t>MoNEP</a:t>
            </a:r>
            <a:r>
              <a:rPr lang="en-GB" dirty="0" smtClean="0"/>
              <a:t>.</a:t>
            </a:r>
          </a:p>
          <a:p>
            <a:pPr marL="0" indent="0">
              <a:buNone/>
            </a:pPr>
            <a:endParaRPr lang="en-GB" dirty="0" smtClean="0"/>
          </a:p>
          <a:p>
            <a:r>
              <a:rPr lang="en-GB" dirty="0"/>
              <a:t>Both IBDP and </a:t>
            </a:r>
            <a:r>
              <a:rPr lang="en-GB" dirty="0" err="1"/>
              <a:t>MoNEP</a:t>
            </a:r>
            <a:r>
              <a:rPr lang="en-GB" dirty="0"/>
              <a:t> act as educational leaders with an idealistic mission, IB as a global leader to create a better world, </a:t>
            </a:r>
            <a:r>
              <a:rPr lang="en-GB" dirty="0" err="1"/>
              <a:t>MoNEP</a:t>
            </a:r>
            <a:r>
              <a:rPr lang="en-GB" dirty="0"/>
              <a:t> as a national one, to create a better country through </a:t>
            </a:r>
            <a:r>
              <a:rPr lang="en-GB" dirty="0" smtClean="0"/>
              <a:t>education</a:t>
            </a:r>
            <a:r>
              <a:rPr lang="tr-TR" dirty="0" smtClean="0"/>
              <a:t> </a:t>
            </a:r>
          </a:p>
          <a:p>
            <a:endParaRPr lang="tr-TR" dirty="0"/>
          </a:p>
          <a:p>
            <a:endParaRPr lang="en-US" dirty="0"/>
          </a:p>
        </p:txBody>
      </p:sp>
      <p:sp>
        <p:nvSpPr>
          <p:cNvPr id="4" name="Date Placeholder 3"/>
          <p:cNvSpPr>
            <a:spLocks noGrp="1"/>
          </p:cNvSpPr>
          <p:nvPr>
            <p:ph type="dt" sz="half" idx="10"/>
          </p:nvPr>
        </p:nvSpPr>
        <p:spPr/>
        <p:txBody>
          <a:bodyPr/>
          <a:lstStyle/>
          <a:p>
            <a:fld id="{59A6CC27-9D68-B24C-AFA4-C6279F9D4E73}" type="datetime4">
              <a:rPr lang="tr-TR" smtClean="0"/>
              <a:t>3 Nisan 2015</a:t>
            </a:fld>
            <a:endParaRPr lang="en-US"/>
          </a:p>
        </p:txBody>
      </p:sp>
      <p:sp>
        <p:nvSpPr>
          <p:cNvPr id="5" name="Footer Placeholder 4"/>
          <p:cNvSpPr>
            <a:spLocks noGrp="1"/>
          </p:cNvSpPr>
          <p:nvPr>
            <p:ph type="ftr" sz="quarter" idx="11"/>
          </p:nvPr>
        </p:nvSpPr>
        <p:spPr/>
        <p:txBody>
          <a:bodyPr/>
          <a:lstStyle/>
          <a:p>
            <a:r>
              <a:rPr lang="en-US" smtClean="0"/>
              <a:t>IB Day, AREL Schools</a:t>
            </a:r>
            <a:endParaRPr lang="en-US"/>
          </a:p>
        </p:txBody>
      </p:sp>
      <p:sp>
        <p:nvSpPr>
          <p:cNvPr id="6" name="Slide Number Placeholder 5"/>
          <p:cNvSpPr>
            <a:spLocks noGrp="1"/>
          </p:cNvSpPr>
          <p:nvPr>
            <p:ph type="sldNum" sz="quarter" idx="12"/>
          </p:nvPr>
        </p:nvSpPr>
        <p:spPr/>
        <p:txBody>
          <a:bodyPr/>
          <a:lstStyle/>
          <a:p>
            <a:fld id="{5E62D32D-6D24-B742-966A-8B1E898687FB}" type="slidenum">
              <a:rPr lang="en-US" smtClean="0"/>
              <a:pPr/>
              <a:t>32</a:t>
            </a:fld>
            <a:endParaRPr lang="en-US"/>
          </a:p>
        </p:txBody>
      </p:sp>
    </p:spTree>
    <p:extLst>
      <p:ext uri="{BB962C8B-B14F-4D97-AF65-F5344CB8AC3E}">
        <p14:creationId xmlns:p14="http://schemas.microsoft.com/office/powerpoint/2010/main" val="3733317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r>
              <a:rPr lang="en-US" smtClean="0"/>
              <a:t>: Non-scholastic </a:t>
            </a:r>
            <a:r>
              <a:rPr lang="en-US" dirty="0" smtClean="0"/>
              <a:t>Alignment</a:t>
            </a:r>
            <a:endParaRPr lang="en-US" dirty="0"/>
          </a:p>
        </p:txBody>
      </p:sp>
      <p:sp>
        <p:nvSpPr>
          <p:cNvPr id="3" name="Content Placeholder 2"/>
          <p:cNvSpPr>
            <a:spLocks noGrp="1"/>
          </p:cNvSpPr>
          <p:nvPr>
            <p:ph idx="1"/>
          </p:nvPr>
        </p:nvSpPr>
        <p:spPr/>
        <p:txBody>
          <a:bodyPr/>
          <a:lstStyle/>
          <a:p>
            <a:r>
              <a:rPr lang="en-US" dirty="0" smtClean="0"/>
              <a:t>Both programs strive for a happy society and give importance to non-scholastic goals in their policy papers.</a:t>
            </a:r>
          </a:p>
          <a:p>
            <a:pPr marL="0" indent="0">
              <a:buNone/>
            </a:pPr>
            <a:endParaRPr lang="en-US" dirty="0" smtClean="0"/>
          </a:p>
          <a:p>
            <a:r>
              <a:rPr lang="en-US" dirty="0" smtClean="0"/>
              <a:t>Difference:</a:t>
            </a:r>
          </a:p>
          <a:p>
            <a:pPr marL="0" indent="0">
              <a:buNone/>
            </a:pPr>
            <a:r>
              <a:rPr lang="en-US" dirty="0" smtClean="0"/>
              <a:t>-IB is explicit in pedagogy and has an intentional program – The IB Core.</a:t>
            </a:r>
          </a:p>
          <a:p>
            <a:pPr marL="0" indent="0">
              <a:buNone/>
            </a:pPr>
            <a:r>
              <a:rPr lang="en-US" dirty="0" smtClean="0"/>
              <a:t>-</a:t>
            </a:r>
            <a:r>
              <a:rPr lang="en-US" dirty="0" err="1" smtClean="0"/>
              <a:t>MoNEP</a:t>
            </a:r>
            <a:r>
              <a:rPr lang="en-US" dirty="0" smtClean="0"/>
              <a:t> lacks in non-scholastic pedagogy design. </a:t>
            </a:r>
            <a:endParaRPr lang="en-US" dirty="0"/>
          </a:p>
        </p:txBody>
      </p:sp>
      <p:sp>
        <p:nvSpPr>
          <p:cNvPr id="4" name="Date Placeholder 3"/>
          <p:cNvSpPr>
            <a:spLocks noGrp="1"/>
          </p:cNvSpPr>
          <p:nvPr>
            <p:ph type="dt" sz="half" idx="10"/>
          </p:nvPr>
        </p:nvSpPr>
        <p:spPr/>
        <p:txBody>
          <a:bodyPr/>
          <a:lstStyle/>
          <a:p>
            <a:fld id="{59A6CC27-9D68-B24C-AFA4-C6279F9D4E73}" type="datetime4">
              <a:rPr lang="tr-TR" smtClean="0"/>
              <a:t>3 Nisan 2015</a:t>
            </a:fld>
            <a:endParaRPr lang="en-US"/>
          </a:p>
        </p:txBody>
      </p:sp>
      <p:sp>
        <p:nvSpPr>
          <p:cNvPr id="5" name="Footer Placeholder 4"/>
          <p:cNvSpPr>
            <a:spLocks noGrp="1"/>
          </p:cNvSpPr>
          <p:nvPr>
            <p:ph type="ftr" sz="quarter" idx="11"/>
          </p:nvPr>
        </p:nvSpPr>
        <p:spPr/>
        <p:txBody>
          <a:bodyPr/>
          <a:lstStyle/>
          <a:p>
            <a:r>
              <a:rPr lang="en-US" smtClean="0"/>
              <a:t>IB Day, AREL Schools</a:t>
            </a:r>
            <a:endParaRPr lang="en-US"/>
          </a:p>
        </p:txBody>
      </p:sp>
      <p:sp>
        <p:nvSpPr>
          <p:cNvPr id="6" name="Slide Number Placeholder 5"/>
          <p:cNvSpPr>
            <a:spLocks noGrp="1"/>
          </p:cNvSpPr>
          <p:nvPr>
            <p:ph type="sldNum" sz="quarter" idx="12"/>
          </p:nvPr>
        </p:nvSpPr>
        <p:spPr/>
        <p:txBody>
          <a:bodyPr/>
          <a:lstStyle/>
          <a:p>
            <a:fld id="{5E62D32D-6D24-B742-966A-8B1E898687FB}" type="slidenum">
              <a:rPr lang="en-US" smtClean="0"/>
              <a:pPr/>
              <a:t>33</a:t>
            </a:fld>
            <a:endParaRPr lang="en-US"/>
          </a:p>
        </p:txBody>
      </p:sp>
    </p:spTree>
    <p:extLst>
      <p:ext uri="{BB962C8B-B14F-4D97-AF65-F5344CB8AC3E}">
        <p14:creationId xmlns:p14="http://schemas.microsoft.com/office/powerpoint/2010/main" val="3819438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Non-scholastic alignment</a:t>
            </a:r>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dirty="0" smtClean="0"/>
              <a:t>The </a:t>
            </a:r>
            <a:r>
              <a:rPr lang="en-GB" dirty="0"/>
              <a:t>end product is the person, the learner as a whole, with his/her values as well as knowledge. </a:t>
            </a:r>
            <a:endParaRPr lang="en-GB" dirty="0" smtClean="0"/>
          </a:p>
          <a:p>
            <a:pPr marL="0" indent="0">
              <a:buNone/>
            </a:pPr>
            <a:r>
              <a:rPr lang="en-GB" dirty="0" smtClean="0"/>
              <a:t>Therefore</a:t>
            </a:r>
            <a:r>
              <a:rPr lang="en-GB" dirty="0"/>
              <a:t>, the non-scholastic expectations from students as a result of the education they receive are emphasized, whether it is IBDP or </a:t>
            </a:r>
            <a:r>
              <a:rPr lang="en-GB" dirty="0" err="1"/>
              <a:t>MoNEP</a:t>
            </a:r>
            <a:r>
              <a:rPr lang="en-GB" dirty="0" smtClean="0"/>
              <a:t>.</a:t>
            </a:r>
            <a:endParaRPr lang="en-GB" dirty="0"/>
          </a:p>
          <a:p>
            <a:pPr marL="0" indent="0">
              <a:buNone/>
            </a:pPr>
            <a:endParaRPr lang="tr-TR" dirty="0"/>
          </a:p>
          <a:p>
            <a:endParaRPr lang="en-US" dirty="0"/>
          </a:p>
        </p:txBody>
      </p:sp>
      <p:sp>
        <p:nvSpPr>
          <p:cNvPr id="4" name="Date Placeholder 3"/>
          <p:cNvSpPr>
            <a:spLocks noGrp="1"/>
          </p:cNvSpPr>
          <p:nvPr>
            <p:ph type="dt" sz="half" idx="10"/>
          </p:nvPr>
        </p:nvSpPr>
        <p:spPr/>
        <p:txBody>
          <a:bodyPr/>
          <a:lstStyle/>
          <a:p>
            <a:fld id="{59A6CC27-9D68-B24C-AFA4-C6279F9D4E73}" type="datetime4">
              <a:rPr lang="tr-TR" smtClean="0"/>
              <a:t>3 Nisan 2015</a:t>
            </a:fld>
            <a:endParaRPr lang="en-US"/>
          </a:p>
        </p:txBody>
      </p:sp>
      <p:sp>
        <p:nvSpPr>
          <p:cNvPr id="5" name="Footer Placeholder 4"/>
          <p:cNvSpPr>
            <a:spLocks noGrp="1"/>
          </p:cNvSpPr>
          <p:nvPr>
            <p:ph type="ftr" sz="quarter" idx="11"/>
          </p:nvPr>
        </p:nvSpPr>
        <p:spPr/>
        <p:txBody>
          <a:bodyPr/>
          <a:lstStyle/>
          <a:p>
            <a:r>
              <a:rPr lang="en-US" smtClean="0"/>
              <a:t>IB Day, AREL Schools</a:t>
            </a:r>
            <a:endParaRPr lang="en-US"/>
          </a:p>
        </p:txBody>
      </p:sp>
      <p:sp>
        <p:nvSpPr>
          <p:cNvPr id="6" name="Slide Number Placeholder 5"/>
          <p:cNvSpPr>
            <a:spLocks noGrp="1"/>
          </p:cNvSpPr>
          <p:nvPr>
            <p:ph type="sldNum" sz="quarter" idx="12"/>
          </p:nvPr>
        </p:nvSpPr>
        <p:spPr/>
        <p:txBody>
          <a:bodyPr/>
          <a:lstStyle/>
          <a:p>
            <a:fld id="{5E62D32D-6D24-B742-966A-8B1E898687FB}" type="slidenum">
              <a:rPr lang="en-US" smtClean="0"/>
              <a:pPr/>
              <a:t>34</a:t>
            </a:fld>
            <a:endParaRPr lang="en-US"/>
          </a:p>
        </p:txBody>
      </p:sp>
      <p:pic>
        <p:nvPicPr>
          <p:cNvPr id="7" name="Picture 6" descr="learneraswho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4191000"/>
            <a:ext cx="2057400" cy="2057400"/>
          </a:xfrm>
          <a:prstGeom prst="rect">
            <a:avLst/>
          </a:prstGeom>
        </p:spPr>
      </p:pic>
    </p:spTree>
    <p:extLst>
      <p:ext uri="{BB962C8B-B14F-4D97-AF65-F5344CB8AC3E}">
        <p14:creationId xmlns:p14="http://schemas.microsoft.com/office/powerpoint/2010/main" val="436319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600200"/>
            <a:ext cx="8382000" cy="4724400"/>
          </a:xfrm>
        </p:spPr>
        <p:txBody>
          <a:bodyPr/>
          <a:lstStyle/>
          <a:p>
            <a:r>
              <a:rPr lang="en-GB" sz="2300" dirty="0"/>
              <a:t>IBO-International Baccalaureate Organization. (2007). </a:t>
            </a:r>
            <a:r>
              <a:rPr lang="en-GB" sz="2300" i="1" dirty="0"/>
              <a:t>Biology guide.</a:t>
            </a:r>
            <a:r>
              <a:rPr lang="en-GB" sz="2300" dirty="0"/>
              <a:t> Cardiff: IBO.</a:t>
            </a:r>
            <a:endParaRPr lang="tr-TR" sz="2300" dirty="0"/>
          </a:p>
          <a:p>
            <a:r>
              <a:rPr lang="en-GB" sz="2300" dirty="0"/>
              <a:t>IBO-International Baccalaureate Organization. (2011a). </a:t>
            </a:r>
            <a:r>
              <a:rPr lang="en-GB" sz="2300" i="1" dirty="0"/>
              <a:t>Diploma Programme language B guide.</a:t>
            </a:r>
            <a:r>
              <a:rPr lang="en-GB" sz="2300" dirty="0"/>
              <a:t> Cardiff: IBO.</a:t>
            </a:r>
            <a:endParaRPr lang="tr-TR" sz="2300" dirty="0"/>
          </a:p>
          <a:p>
            <a:r>
              <a:rPr lang="en-GB" sz="2300" dirty="0"/>
              <a:t>IBO-International Baccalaureate Organization. (2011b). </a:t>
            </a:r>
            <a:r>
              <a:rPr lang="en-GB" sz="2300" i="1" dirty="0"/>
              <a:t>Language A: Literature guide.</a:t>
            </a:r>
            <a:r>
              <a:rPr lang="en-GB" sz="2300" dirty="0"/>
              <a:t> Cardiff: IBO.</a:t>
            </a:r>
            <a:endParaRPr lang="tr-TR" sz="2300" dirty="0"/>
          </a:p>
          <a:p>
            <a:r>
              <a:rPr lang="en-GB" sz="2300" dirty="0"/>
              <a:t>IBO-International Baccalaureate Organization. (2012a). </a:t>
            </a:r>
            <a:r>
              <a:rPr lang="en-GB" sz="2300" i="1" dirty="0"/>
              <a:t>Mathematic HL guide</a:t>
            </a:r>
            <a:r>
              <a:rPr lang="en-GB" sz="2300" dirty="0"/>
              <a:t>. Cardiff: IBO.</a:t>
            </a:r>
            <a:endParaRPr lang="tr-TR" sz="2300" dirty="0"/>
          </a:p>
          <a:p>
            <a:r>
              <a:rPr lang="en-GB" sz="2300" dirty="0"/>
              <a:t>IBO-International Baccalaureate Organization. (2012b). </a:t>
            </a:r>
            <a:r>
              <a:rPr lang="en-GB" sz="2300" i="1" dirty="0"/>
              <a:t>Mathematic SL guide</a:t>
            </a:r>
            <a:r>
              <a:rPr lang="en-GB" sz="2300" dirty="0"/>
              <a:t>. Cardiff: IBO.</a:t>
            </a:r>
            <a:endParaRPr lang="tr-TR" sz="2300" dirty="0"/>
          </a:p>
          <a:p>
            <a:endParaRPr lang="en-US" dirty="0"/>
          </a:p>
        </p:txBody>
      </p:sp>
      <p:sp>
        <p:nvSpPr>
          <p:cNvPr id="4" name="Date Placeholder 3"/>
          <p:cNvSpPr>
            <a:spLocks noGrp="1"/>
          </p:cNvSpPr>
          <p:nvPr>
            <p:ph type="dt" sz="half" idx="10"/>
          </p:nvPr>
        </p:nvSpPr>
        <p:spPr/>
        <p:txBody>
          <a:bodyPr/>
          <a:lstStyle/>
          <a:p>
            <a:fld id="{59A6CC27-9D68-B24C-AFA4-C6279F9D4E73}" type="datetime4">
              <a:rPr lang="tr-TR" smtClean="0"/>
              <a:t>3 Nisan 2015</a:t>
            </a:fld>
            <a:endParaRPr lang="en-US"/>
          </a:p>
        </p:txBody>
      </p:sp>
      <p:sp>
        <p:nvSpPr>
          <p:cNvPr id="5" name="Footer Placeholder 4"/>
          <p:cNvSpPr>
            <a:spLocks noGrp="1"/>
          </p:cNvSpPr>
          <p:nvPr>
            <p:ph type="ftr" sz="quarter" idx="11"/>
          </p:nvPr>
        </p:nvSpPr>
        <p:spPr/>
        <p:txBody>
          <a:bodyPr/>
          <a:lstStyle/>
          <a:p>
            <a:r>
              <a:rPr lang="en-US" smtClean="0"/>
              <a:t>IB Day, AREL Schools</a:t>
            </a:r>
            <a:endParaRPr lang="en-US"/>
          </a:p>
        </p:txBody>
      </p:sp>
      <p:sp>
        <p:nvSpPr>
          <p:cNvPr id="6" name="Slide Number Placeholder 5"/>
          <p:cNvSpPr>
            <a:spLocks noGrp="1"/>
          </p:cNvSpPr>
          <p:nvPr>
            <p:ph type="sldNum" sz="quarter" idx="12"/>
          </p:nvPr>
        </p:nvSpPr>
        <p:spPr/>
        <p:txBody>
          <a:bodyPr/>
          <a:lstStyle/>
          <a:p>
            <a:fld id="{5E62D32D-6D24-B742-966A-8B1E898687FB}" type="slidenum">
              <a:rPr lang="en-US" smtClean="0"/>
              <a:pPr/>
              <a:t>35</a:t>
            </a:fld>
            <a:endParaRPr lang="en-US"/>
          </a:p>
        </p:txBody>
      </p:sp>
    </p:spTree>
    <p:extLst>
      <p:ext uri="{BB962C8B-B14F-4D97-AF65-F5344CB8AC3E}">
        <p14:creationId xmlns:p14="http://schemas.microsoft.com/office/powerpoint/2010/main" val="1231297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600200"/>
            <a:ext cx="8382000" cy="4724400"/>
          </a:xfrm>
        </p:spPr>
        <p:txBody>
          <a:bodyPr/>
          <a:lstStyle/>
          <a:p>
            <a:r>
              <a:rPr lang="en-GB" sz="2200" dirty="0"/>
              <a:t>IBO-International Baccalaureate Organization. (2014b). IB Learner Profile. Retrieved from http://</a:t>
            </a:r>
            <a:r>
              <a:rPr lang="en-GB" sz="2200" dirty="0" err="1"/>
              <a:t>www.ibo.org</a:t>
            </a:r>
            <a:r>
              <a:rPr lang="en-GB" sz="2200" dirty="0"/>
              <a:t>/</a:t>
            </a:r>
            <a:r>
              <a:rPr lang="en-GB" sz="2200" dirty="0" err="1"/>
              <a:t>myib</a:t>
            </a:r>
            <a:r>
              <a:rPr lang="en-GB" sz="2200" dirty="0"/>
              <a:t>/</a:t>
            </a:r>
            <a:r>
              <a:rPr lang="en-GB" sz="2200" dirty="0" err="1"/>
              <a:t>digitaltoolkit</a:t>
            </a:r>
            <a:r>
              <a:rPr lang="en-GB" sz="2200" dirty="0"/>
              <a:t>/files/brochures/</a:t>
            </a:r>
            <a:r>
              <a:rPr lang="en-GB" sz="2200" dirty="0" err="1"/>
              <a:t>LearnerProfile-EN.pdf</a:t>
            </a:r>
            <a:endParaRPr lang="tr-TR" sz="2200" dirty="0"/>
          </a:p>
          <a:p>
            <a:r>
              <a:rPr lang="en-GB" sz="2200" dirty="0"/>
              <a:t>IBO-International Baccalaureate Organization. (2014d). Information for Turkey. Retrieved from http://</a:t>
            </a:r>
            <a:r>
              <a:rPr lang="en-GB" sz="2200" dirty="0" err="1"/>
              <a:t>www.ibo.org</a:t>
            </a:r>
            <a:r>
              <a:rPr lang="en-GB" sz="2200" dirty="0"/>
              <a:t>/country/TR/</a:t>
            </a:r>
            <a:r>
              <a:rPr lang="en-GB" sz="2200" dirty="0" err="1"/>
              <a:t>index.cfm</a:t>
            </a:r>
            <a:endParaRPr lang="tr-TR" sz="2200" dirty="0"/>
          </a:p>
          <a:p>
            <a:r>
              <a:rPr lang="en-GB" sz="2200" dirty="0"/>
              <a:t>IBO-International Baccalaureate Organization. (2014e). Mission and strategy. Retrieved from http://</a:t>
            </a:r>
            <a:r>
              <a:rPr lang="en-GB" sz="2200" dirty="0" err="1"/>
              <a:t>www.ibo.org</a:t>
            </a:r>
            <a:r>
              <a:rPr lang="en-GB" sz="2200" dirty="0"/>
              <a:t>/mission/</a:t>
            </a:r>
            <a:endParaRPr lang="tr-TR" sz="2200" dirty="0"/>
          </a:p>
          <a:p>
            <a:r>
              <a:rPr lang="en-GB" sz="2200" dirty="0"/>
              <a:t>IBO-International Baccalaureate Organization. (2014f). The IB Diploma Programme. Retrieved from http://</a:t>
            </a:r>
            <a:r>
              <a:rPr lang="en-GB" sz="2200" dirty="0" err="1"/>
              <a:t>www.ibo.org</a:t>
            </a:r>
            <a:r>
              <a:rPr lang="en-GB" sz="2200" dirty="0"/>
              <a:t>/diploma/</a:t>
            </a:r>
            <a:endParaRPr lang="tr-TR" sz="2200" dirty="0"/>
          </a:p>
          <a:p>
            <a:endParaRPr lang="en-US" dirty="0"/>
          </a:p>
        </p:txBody>
      </p:sp>
      <p:sp>
        <p:nvSpPr>
          <p:cNvPr id="4" name="Date Placeholder 3"/>
          <p:cNvSpPr>
            <a:spLocks noGrp="1"/>
          </p:cNvSpPr>
          <p:nvPr>
            <p:ph type="dt" sz="half" idx="10"/>
          </p:nvPr>
        </p:nvSpPr>
        <p:spPr/>
        <p:txBody>
          <a:bodyPr/>
          <a:lstStyle/>
          <a:p>
            <a:fld id="{59A6CC27-9D68-B24C-AFA4-C6279F9D4E73}" type="datetime4">
              <a:rPr lang="tr-TR" smtClean="0"/>
              <a:t>3 Nisan 2015</a:t>
            </a:fld>
            <a:endParaRPr lang="en-US"/>
          </a:p>
        </p:txBody>
      </p:sp>
      <p:sp>
        <p:nvSpPr>
          <p:cNvPr id="5" name="Footer Placeholder 4"/>
          <p:cNvSpPr>
            <a:spLocks noGrp="1"/>
          </p:cNvSpPr>
          <p:nvPr>
            <p:ph type="ftr" sz="quarter" idx="11"/>
          </p:nvPr>
        </p:nvSpPr>
        <p:spPr/>
        <p:txBody>
          <a:bodyPr/>
          <a:lstStyle/>
          <a:p>
            <a:r>
              <a:rPr lang="en-US" smtClean="0"/>
              <a:t>IB Day, AREL Schools</a:t>
            </a:r>
            <a:endParaRPr lang="en-US"/>
          </a:p>
        </p:txBody>
      </p:sp>
      <p:sp>
        <p:nvSpPr>
          <p:cNvPr id="6" name="Slide Number Placeholder 5"/>
          <p:cNvSpPr>
            <a:spLocks noGrp="1"/>
          </p:cNvSpPr>
          <p:nvPr>
            <p:ph type="sldNum" sz="quarter" idx="12"/>
          </p:nvPr>
        </p:nvSpPr>
        <p:spPr/>
        <p:txBody>
          <a:bodyPr/>
          <a:lstStyle/>
          <a:p>
            <a:fld id="{5E62D32D-6D24-B742-966A-8B1E898687FB}" type="slidenum">
              <a:rPr lang="en-US" smtClean="0"/>
              <a:pPr/>
              <a:t>36</a:t>
            </a:fld>
            <a:endParaRPr lang="en-US"/>
          </a:p>
        </p:txBody>
      </p:sp>
    </p:spTree>
    <p:extLst>
      <p:ext uri="{BB962C8B-B14F-4D97-AF65-F5344CB8AC3E}">
        <p14:creationId xmlns:p14="http://schemas.microsoft.com/office/powerpoint/2010/main" val="37310255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600200"/>
            <a:ext cx="8382000" cy="4724400"/>
          </a:xfrm>
        </p:spPr>
        <p:txBody>
          <a:bodyPr/>
          <a:lstStyle/>
          <a:p>
            <a:r>
              <a:rPr lang="en-GB" sz="2200" dirty="0" err="1" smtClean="0"/>
              <a:t>MoNE</a:t>
            </a:r>
            <a:r>
              <a:rPr lang="en-GB" sz="2200" dirty="0" smtClean="0"/>
              <a:t>-Ministry of National Education. (1973). Fundamental principles</a:t>
            </a:r>
            <a:r>
              <a:rPr lang="en-GB" sz="2200" i="1" dirty="0" smtClean="0"/>
              <a:t> T.C</a:t>
            </a:r>
            <a:r>
              <a:rPr lang="en-GB" sz="2200" dirty="0" smtClean="0"/>
              <a:t>. </a:t>
            </a:r>
            <a:r>
              <a:rPr lang="en-GB" sz="2200" i="1" dirty="0" err="1" smtClean="0"/>
              <a:t>Resmi</a:t>
            </a:r>
            <a:r>
              <a:rPr lang="en-GB" sz="2200" i="1" dirty="0" smtClean="0"/>
              <a:t> </a:t>
            </a:r>
            <a:r>
              <a:rPr lang="en-GB" sz="2200" i="1" dirty="0" err="1" smtClean="0"/>
              <a:t>Gazete</a:t>
            </a:r>
            <a:r>
              <a:rPr lang="en-GB" sz="2200" dirty="0" smtClean="0"/>
              <a:t>, 14574, 24 June 1974. Retrieved from</a:t>
            </a:r>
            <a:endParaRPr lang="tr-TR" sz="2200" dirty="0" smtClean="0"/>
          </a:p>
          <a:p>
            <a:r>
              <a:rPr lang="en-GB" sz="2200" dirty="0" smtClean="0"/>
              <a:t>http://</a:t>
            </a:r>
            <a:r>
              <a:rPr lang="en-GB" sz="2200" dirty="0" err="1" smtClean="0"/>
              <a:t>mevzuat.meb.gov.tr</a:t>
            </a:r>
            <a:r>
              <a:rPr lang="en-GB" sz="2200" dirty="0" smtClean="0"/>
              <a:t>/html/temkanun_1/temelkanun_1.html</a:t>
            </a:r>
            <a:endParaRPr lang="tr-TR" sz="2200" dirty="0" smtClean="0"/>
          </a:p>
          <a:p>
            <a:r>
              <a:rPr lang="en-GB" sz="2200" dirty="0" err="1" smtClean="0"/>
              <a:t>MoNE</a:t>
            </a:r>
            <a:r>
              <a:rPr lang="en-GB" sz="2200" dirty="0" smtClean="0"/>
              <a:t>-Ministry of National Education. (2006). Foreign language education. </a:t>
            </a:r>
            <a:r>
              <a:rPr lang="en-GB" sz="2200" i="1" dirty="0" smtClean="0"/>
              <a:t>T.C</a:t>
            </a:r>
            <a:r>
              <a:rPr lang="en-GB" sz="2200" dirty="0" smtClean="0"/>
              <a:t>. </a:t>
            </a:r>
            <a:r>
              <a:rPr lang="en-GB" sz="2200" i="1" dirty="0" err="1" smtClean="0"/>
              <a:t>Resmi</a:t>
            </a:r>
            <a:r>
              <a:rPr lang="en-GB" sz="2200" i="1" dirty="0" smtClean="0"/>
              <a:t> </a:t>
            </a:r>
            <a:r>
              <a:rPr lang="en-GB" sz="2200" i="1" dirty="0" err="1" smtClean="0"/>
              <a:t>Gazete</a:t>
            </a:r>
            <a:r>
              <a:rPr lang="en-GB" sz="2200" dirty="0" smtClean="0"/>
              <a:t>, 26184, 31 May 2006. Retrieved from http://</a:t>
            </a:r>
            <a:r>
              <a:rPr lang="en-GB" sz="2200" dirty="0" err="1" smtClean="0"/>
              <a:t>mevzuat.meb.gov.tr</a:t>
            </a:r>
            <a:r>
              <a:rPr lang="en-GB" sz="2200" dirty="0" smtClean="0"/>
              <a:t>/html/26184_1.html</a:t>
            </a:r>
            <a:endParaRPr lang="tr-TR" sz="2200" dirty="0" smtClean="0"/>
          </a:p>
          <a:p>
            <a:r>
              <a:rPr lang="en-GB" sz="2200" dirty="0" err="1" smtClean="0"/>
              <a:t>MoNE</a:t>
            </a:r>
            <a:r>
              <a:rPr lang="en-GB" sz="2200" dirty="0" smtClean="0"/>
              <a:t>-Ministry of National Education. (2011a). </a:t>
            </a:r>
            <a:r>
              <a:rPr lang="en-GB" sz="2200" i="1" dirty="0" err="1" smtClean="0"/>
              <a:t>Ortaöğretim</a:t>
            </a:r>
            <a:r>
              <a:rPr lang="en-GB" sz="2200" i="1" dirty="0" smtClean="0"/>
              <a:t> </a:t>
            </a:r>
            <a:r>
              <a:rPr lang="en-GB" sz="2200" i="1" dirty="0" err="1" smtClean="0"/>
              <a:t>biyoloji</a:t>
            </a:r>
            <a:r>
              <a:rPr lang="en-GB" sz="2200" i="1" dirty="0" smtClean="0"/>
              <a:t> (9. 10. 11 </a:t>
            </a:r>
            <a:r>
              <a:rPr lang="en-GB" sz="2200" i="1" dirty="0" err="1" smtClean="0"/>
              <a:t>ve</a:t>
            </a:r>
            <a:r>
              <a:rPr lang="en-GB" sz="2200" i="1" dirty="0" smtClean="0"/>
              <a:t> 12. </a:t>
            </a:r>
            <a:r>
              <a:rPr lang="en-GB" sz="2200" i="1" dirty="0" err="1" smtClean="0"/>
              <a:t>sınıflar</a:t>
            </a:r>
            <a:r>
              <a:rPr lang="en-GB" sz="2200" i="1" dirty="0" smtClean="0"/>
              <a:t>) </a:t>
            </a:r>
            <a:r>
              <a:rPr lang="en-GB" sz="2200" i="1" dirty="0" err="1" smtClean="0"/>
              <a:t>dersi</a:t>
            </a:r>
            <a:r>
              <a:rPr lang="en-GB" sz="2200" i="1" dirty="0" smtClean="0"/>
              <a:t> </a:t>
            </a:r>
            <a:r>
              <a:rPr lang="en-GB" sz="2200" i="1" dirty="0" err="1" smtClean="0"/>
              <a:t>öğretim</a:t>
            </a:r>
            <a:r>
              <a:rPr lang="en-GB" sz="2200" i="1" dirty="0" smtClean="0"/>
              <a:t> </a:t>
            </a:r>
            <a:r>
              <a:rPr lang="en-GB" sz="2200" i="1" dirty="0" err="1" smtClean="0"/>
              <a:t>programı</a:t>
            </a:r>
            <a:r>
              <a:rPr lang="en-GB" sz="2200" dirty="0" smtClean="0"/>
              <a:t>. Ankara: </a:t>
            </a:r>
            <a:r>
              <a:rPr lang="en-GB" sz="2200" dirty="0" err="1" smtClean="0"/>
              <a:t>MoNE</a:t>
            </a:r>
            <a:r>
              <a:rPr lang="en-GB" sz="2200" dirty="0" smtClean="0"/>
              <a:t>.</a:t>
            </a:r>
            <a:endParaRPr lang="tr-TR" sz="2200" dirty="0" smtClean="0"/>
          </a:p>
          <a:p>
            <a:endParaRPr lang="en-US" dirty="0"/>
          </a:p>
        </p:txBody>
      </p:sp>
      <p:sp>
        <p:nvSpPr>
          <p:cNvPr id="4" name="Date Placeholder 3"/>
          <p:cNvSpPr>
            <a:spLocks noGrp="1"/>
          </p:cNvSpPr>
          <p:nvPr>
            <p:ph type="dt" sz="half" idx="10"/>
          </p:nvPr>
        </p:nvSpPr>
        <p:spPr/>
        <p:txBody>
          <a:bodyPr/>
          <a:lstStyle/>
          <a:p>
            <a:fld id="{59A6CC27-9D68-B24C-AFA4-C6279F9D4E73}" type="datetime4">
              <a:rPr lang="tr-TR" smtClean="0"/>
              <a:t>3 Nisan 2015</a:t>
            </a:fld>
            <a:endParaRPr lang="en-US"/>
          </a:p>
        </p:txBody>
      </p:sp>
      <p:sp>
        <p:nvSpPr>
          <p:cNvPr id="5" name="Footer Placeholder 4"/>
          <p:cNvSpPr>
            <a:spLocks noGrp="1"/>
          </p:cNvSpPr>
          <p:nvPr>
            <p:ph type="ftr" sz="quarter" idx="11"/>
          </p:nvPr>
        </p:nvSpPr>
        <p:spPr/>
        <p:txBody>
          <a:bodyPr/>
          <a:lstStyle/>
          <a:p>
            <a:r>
              <a:rPr lang="en-US" smtClean="0"/>
              <a:t>IB Day, AREL Schools</a:t>
            </a:r>
            <a:endParaRPr lang="en-US"/>
          </a:p>
        </p:txBody>
      </p:sp>
      <p:sp>
        <p:nvSpPr>
          <p:cNvPr id="6" name="Slide Number Placeholder 5"/>
          <p:cNvSpPr>
            <a:spLocks noGrp="1"/>
          </p:cNvSpPr>
          <p:nvPr>
            <p:ph type="sldNum" sz="quarter" idx="12"/>
          </p:nvPr>
        </p:nvSpPr>
        <p:spPr/>
        <p:txBody>
          <a:bodyPr/>
          <a:lstStyle/>
          <a:p>
            <a:fld id="{5E62D32D-6D24-B742-966A-8B1E898687FB}" type="slidenum">
              <a:rPr lang="en-US" smtClean="0"/>
              <a:pPr/>
              <a:t>37</a:t>
            </a:fld>
            <a:endParaRPr lang="en-US"/>
          </a:p>
        </p:txBody>
      </p:sp>
    </p:spTree>
    <p:extLst>
      <p:ext uri="{BB962C8B-B14F-4D97-AF65-F5344CB8AC3E}">
        <p14:creationId xmlns:p14="http://schemas.microsoft.com/office/powerpoint/2010/main" val="3732263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600200"/>
            <a:ext cx="8382000" cy="4724400"/>
          </a:xfrm>
        </p:spPr>
        <p:txBody>
          <a:bodyPr/>
          <a:lstStyle/>
          <a:p>
            <a:r>
              <a:rPr lang="en-GB" sz="2200" dirty="0" err="1"/>
              <a:t>MoNE</a:t>
            </a:r>
            <a:r>
              <a:rPr lang="en-GB" sz="2200" dirty="0"/>
              <a:t>-Ministry of National Education. (2011b). </a:t>
            </a:r>
            <a:r>
              <a:rPr lang="en-GB" sz="2200" i="1" dirty="0" err="1"/>
              <a:t>Ortaöğretim</a:t>
            </a:r>
            <a:r>
              <a:rPr lang="en-GB" sz="2200" i="1" dirty="0"/>
              <a:t> </a:t>
            </a:r>
            <a:r>
              <a:rPr lang="en-GB" sz="2200" i="1" dirty="0" err="1"/>
              <a:t>dil</a:t>
            </a:r>
            <a:r>
              <a:rPr lang="en-GB" sz="2200" i="1" dirty="0"/>
              <a:t> </a:t>
            </a:r>
            <a:r>
              <a:rPr lang="en-GB" sz="2200" i="1" dirty="0" err="1"/>
              <a:t>ve</a:t>
            </a:r>
            <a:r>
              <a:rPr lang="en-GB" sz="2200" i="1" dirty="0"/>
              <a:t> </a:t>
            </a:r>
            <a:r>
              <a:rPr lang="en-GB" sz="2200" i="1" dirty="0" err="1"/>
              <a:t>anlatım</a:t>
            </a:r>
            <a:r>
              <a:rPr lang="en-GB" sz="2200" i="1" dirty="0"/>
              <a:t> (9. 10. 11 </a:t>
            </a:r>
            <a:r>
              <a:rPr lang="en-GB" sz="2200" i="1" dirty="0" err="1"/>
              <a:t>ve</a:t>
            </a:r>
            <a:r>
              <a:rPr lang="en-GB" sz="2200" i="1" dirty="0"/>
              <a:t> 12. </a:t>
            </a:r>
            <a:r>
              <a:rPr lang="en-GB" sz="2200" i="1" dirty="0" err="1"/>
              <a:t>sınıflar</a:t>
            </a:r>
            <a:r>
              <a:rPr lang="en-GB" sz="2200" i="1" dirty="0"/>
              <a:t>) </a:t>
            </a:r>
            <a:r>
              <a:rPr lang="en-GB" sz="2200" i="1" dirty="0" err="1"/>
              <a:t>dersi</a:t>
            </a:r>
            <a:r>
              <a:rPr lang="en-GB" sz="2200" i="1" dirty="0"/>
              <a:t> </a:t>
            </a:r>
            <a:r>
              <a:rPr lang="en-GB" sz="2200" i="1" dirty="0" err="1"/>
              <a:t>öğretim</a:t>
            </a:r>
            <a:r>
              <a:rPr lang="en-GB" sz="2200" i="1" dirty="0"/>
              <a:t> </a:t>
            </a:r>
            <a:r>
              <a:rPr lang="en-GB" sz="2200" i="1" dirty="0" err="1"/>
              <a:t>programı</a:t>
            </a:r>
            <a:r>
              <a:rPr lang="en-GB" sz="2200" i="1" dirty="0"/>
              <a:t>.</a:t>
            </a:r>
            <a:r>
              <a:rPr lang="en-GB" sz="2200" dirty="0"/>
              <a:t> Ankara: </a:t>
            </a:r>
            <a:r>
              <a:rPr lang="en-GB" sz="2200" dirty="0" err="1"/>
              <a:t>MoNE</a:t>
            </a:r>
            <a:r>
              <a:rPr lang="en-GB" sz="2200" dirty="0"/>
              <a:t>.</a:t>
            </a:r>
            <a:endParaRPr lang="tr-TR" sz="2200" dirty="0"/>
          </a:p>
          <a:p>
            <a:r>
              <a:rPr lang="en-GB" sz="2200" dirty="0" err="1"/>
              <a:t>MoNE</a:t>
            </a:r>
            <a:r>
              <a:rPr lang="en-GB" sz="2200" dirty="0"/>
              <a:t>-Ministry of National Education. (2011c). </a:t>
            </a:r>
            <a:r>
              <a:rPr lang="en-GB" sz="2200" i="1" dirty="0" err="1"/>
              <a:t>Ortaöğretim</a:t>
            </a:r>
            <a:r>
              <a:rPr lang="en-GB" sz="2200" i="1" dirty="0"/>
              <a:t> </a:t>
            </a:r>
            <a:r>
              <a:rPr lang="en-GB" sz="2200" i="1" dirty="0" err="1"/>
              <a:t>kurumları</a:t>
            </a:r>
            <a:r>
              <a:rPr lang="en-GB" sz="2200" i="1" dirty="0"/>
              <a:t> </a:t>
            </a:r>
            <a:r>
              <a:rPr lang="en-GB" sz="2200" i="1" dirty="0" err="1"/>
              <a:t>İngilizce</a:t>
            </a:r>
            <a:r>
              <a:rPr lang="en-GB" sz="2200" i="1" dirty="0"/>
              <a:t> </a:t>
            </a:r>
            <a:r>
              <a:rPr lang="en-GB" sz="2200" i="1" dirty="0" err="1"/>
              <a:t>dersi</a:t>
            </a:r>
            <a:r>
              <a:rPr lang="en-GB" sz="2200" i="1" dirty="0"/>
              <a:t> </a:t>
            </a:r>
            <a:r>
              <a:rPr lang="en-GB" sz="2200" i="1" dirty="0" err="1"/>
              <a:t>öğretim</a:t>
            </a:r>
            <a:r>
              <a:rPr lang="en-GB" sz="2200" i="1" dirty="0"/>
              <a:t> </a:t>
            </a:r>
            <a:r>
              <a:rPr lang="en-GB" sz="2200" i="1" dirty="0" err="1"/>
              <a:t>programı</a:t>
            </a:r>
            <a:r>
              <a:rPr lang="en-GB" sz="2200" i="1" dirty="0"/>
              <a:t>.</a:t>
            </a:r>
            <a:r>
              <a:rPr lang="en-GB" sz="2200" dirty="0"/>
              <a:t> Ankara: </a:t>
            </a:r>
            <a:r>
              <a:rPr lang="en-GB" sz="2200" dirty="0" err="1"/>
              <a:t>MoNE</a:t>
            </a:r>
            <a:r>
              <a:rPr lang="en-GB" sz="2200" dirty="0"/>
              <a:t>.</a:t>
            </a:r>
            <a:endParaRPr lang="tr-TR" sz="2200" dirty="0"/>
          </a:p>
          <a:p>
            <a:r>
              <a:rPr lang="en-GB" sz="2200" dirty="0" err="1"/>
              <a:t>MoNE</a:t>
            </a:r>
            <a:r>
              <a:rPr lang="en-GB" sz="2200" dirty="0"/>
              <a:t>-Ministry of National Education. (2011d). </a:t>
            </a:r>
            <a:r>
              <a:rPr lang="en-GB" sz="2200" i="1" dirty="0" err="1"/>
              <a:t>Ortaöğretim</a:t>
            </a:r>
            <a:r>
              <a:rPr lang="en-GB" sz="2200" i="1" dirty="0"/>
              <a:t> </a:t>
            </a:r>
            <a:r>
              <a:rPr lang="en-GB" sz="2200" i="1" dirty="0" err="1"/>
              <a:t>matematik</a:t>
            </a:r>
            <a:r>
              <a:rPr lang="en-GB" sz="2200" i="1" dirty="0"/>
              <a:t> (9. 10. 11 </a:t>
            </a:r>
            <a:r>
              <a:rPr lang="en-GB" sz="2200" i="1" dirty="0" err="1"/>
              <a:t>ve</a:t>
            </a:r>
            <a:r>
              <a:rPr lang="en-GB" sz="2200" i="1" dirty="0"/>
              <a:t> 12. </a:t>
            </a:r>
            <a:r>
              <a:rPr lang="en-GB" sz="2200" i="1" dirty="0" err="1"/>
              <a:t>sınıflar</a:t>
            </a:r>
            <a:r>
              <a:rPr lang="en-GB" sz="2200" i="1" dirty="0"/>
              <a:t>) </a:t>
            </a:r>
            <a:r>
              <a:rPr lang="en-GB" sz="2200" i="1" dirty="0" err="1"/>
              <a:t>dersi</a:t>
            </a:r>
            <a:r>
              <a:rPr lang="en-GB" sz="2200" i="1" dirty="0"/>
              <a:t> </a:t>
            </a:r>
            <a:r>
              <a:rPr lang="en-GB" sz="2200" i="1" dirty="0" err="1"/>
              <a:t>öğretim</a:t>
            </a:r>
            <a:r>
              <a:rPr lang="en-GB" sz="2200" i="1" dirty="0"/>
              <a:t> </a:t>
            </a:r>
            <a:r>
              <a:rPr lang="en-GB" sz="2200" i="1" dirty="0" err="1"/>
              <a:t>programı</a:t>
            </a:r>
            <a:r>
              <a:rPr lang="en-GB" sz="2200" i="1" dirty="0"/>
              <a:t>.</a:t>
            </a:r>
            <a:r>
              <a:rPr lang="en-GB" sz="2200" dirty="0"/>
              <a:t> Ankara: </a:t>
            </a:r>
            <a:r>
              <a:rPr lang="en-GB" sz="2200" dirty="0" err="1"/>
              <a:t>MoNE</a:t>
            </a:r>
            <a:r>
              <a:rPr lang="en-GB" sz="2200" dirty="0"/>
              <a:t>.</a:t>
            </a:r>
            <a:endParaRPr lang="tr-TR" sz="2200" dirty="0"/>
          </a:p>
          <a:p>
            <a:r>
              <a:rPr lang="en-GB" sz="2200" dirty="0" err="1"/>
              <a:t>MoNE</a:t>
            </a:r>
            <a:r>
              <a:rPr lang="en-GB" sz="2200" dirty="0"/>
              <a:t>-Ministry of National Education. (2011e). </a:t>
            </a:r>
            <a:r>
              <a:rPr lang="en-GB" sz="2200" i="1" dirty="0" err="1"/>
              <a:t>Ortaöğretim</a:t>
            </a:r>
            <a:r>
              <a:rPr lang="en-GB" sz="2200" i="1" dirty="0"/>
              <a:t> </a:t>
            </a:r>
            <a:r>
              <a:rPr lang="en-GB" sz="2200" i="1" dirty="0" err="1"/>
              <a:t>Türk</a:t>
            </a:r>
            <a:r>
              <a:rPr lang="en-GB" sz="2200" i="1" dirty="0"/>
              <a:t> </a:t>
            </a:r>
            <a:r>
              <a:rPr lang="en-GB" sz="2200" i="1" dirty="0" err="1"/>
              <a:t>edebiyatı</a:t>
            </a:r>
            <a:r>
              <a:rPr lang="en-GB" sz="2200" i="1" dirty="0"/>
              <a:t> (9. 10. 11 </a:t>
            </a:r>
            <a:r>
              <a:rPr lang="en-GB" sz="2200" i="1" dirty="0" err="1"/>
              <a:t>ve</a:t>
            </a:r>
            <a:r>
              <a:rPr lang="en-GB" sz="2200" i="1" dirty="0"/>
              <a:t> 12. </a:t>
            </a:r>
            <a:r>
              <a:rPr lang="en-GB" sz="2200" i="1" dirty="0" err="1"/>
              <a:t>sınıflar</a:t>
            </a:r>
            <a:r>
              <a:rPr lang="en-GB" sz="2200" i="1" dirty="0"/>
              <a:t>) </a:t>
            </a:r>
            <a:r>
              <a:rPr lang="en-GB" sz="2200" i="1" dirty="0" err="1"/>
              <a:t>dersi</a:t>
            </a:r>
            <a:r>
              <a:rPr lang="en-GB" sz="2200" i="1" dirty="0"/>
              <a:t> </a:t>
            </a:r>
            <a:r>
              <a:rPr lang="en-GB" sz="2200" i="1" dirty="0" err="1"/>
              <a:t>öğretim</a:t>
            </a:r>
            <a:r>
              <a:rPr lang="en-GB" sz="2200" i="1" dirty="0"/>
              <a:t> </a:t>
            </a:r>
            <a:r>
              <a:rPr lang="en-GB" sz="2200" i="1" dirty="0" err="1"/>
              <a:t>programı</a:t>
            </a:r>
            <a:r>
              <a:rPr lang="en-GB" sz="2200" i="1" dirty="0"/>
              <a:t>.</a:t>
            </a:r>
            <a:r>
              <a:rPr lang="en-GB" sz="2200" dirty="0"/>
              <a:t> Ankara: </a:t>
            </a:r>
            <a:r>
              <a:rPr lang="en-GB" sz="2200" dirty="0" err="1"/>
              <a:t>MoNE</a:t>
            </a:r>
            <a:r>
              <a:rPr lang="en-GB" sz="2200" dirty="0"/>
              <a:t>.</a:t>
            </a:r>
            <a:endParaRPr lang="tr-TR" sz="2200" dirty="0"/>
          </a:p>
          <a:p>
            <a:endParaRPr lang="tr-TR" sz="2200" dirty="0" smtClean="0"/>
          </a:p>
          <a:p>
            <a:endParaRPr lang="en-US" dirty="0"/>
          </a:p>
        </p:txBody>
      </p:sp>
      <p:sp>
        <p:nvSpPr>
          <p:cNvPr id="4" name="Date Placeholder 3"/>
          <p:cNvSpPr>
            <a:spLocks noGrp="1"/>
          </p:cNvSpPr>
          <p:nvPr>
            <p:ph type="dt" sz="half" idx="10"/>
          </p:nvPr>
        </p:nvSpPr>
        <p:spPr/>
        <p:txBody>
          <a:bodyPr/>
          <a:lstStyle/>
          <a:p>
            <a:fld id="{59A6CC27-9D68-B24C-AFA4-C6279F9D4E73}" type="datetime4">
              <a:rPr lang="tr-TR" smtClean="0"/>
              <a:t>3 Nisan 2015</a:t>
            </a:fld>
            <a:endParaRPr lang="en-US"/>
          </a:p>
        </p:txBody>
      </p:sp>
      <p:sp>
        <p:nvSpPr>
          <p:cNvPr id="5" name="Footer Placeholder 4"/>
          <p:cNvSpPr>
            <a:spLocks noGrp="1"/>
          </p:cNvSpPr>
          <p:nvPr>
            <p:ph type="ftr" sz="quarter" idx="11"/>
          </p:nvPr>
        </p:nvSpPr>
        <p:spPr/>
        <p:txBody>
          <a:bodyPr/>
          <a:lstStyle/>
          <a:p>
            <a:r>
              <a:rPr lang="en-US" smtClean="0"/>
              <a:t>IB Day, AREL Schools</a:t>
            </a:r>
            <a:endParaRPr lang="en-US"/>
          </a:p>
        </p:txBody>
      </p:sp>
      <p:sp>
        <p:nvSpPr>
          <p:cNvPr id="6" name="Slide Number Placeholder 5"/>
          <p:cNvSpPr>
            <a:spLocks noGrp="1"/>
          </p:cNvSpPr>
          <p:nvPr>
            <p:ph type="sldNum" sz="quarter" idx="12"/>
          </p:nvPr>
        </p:nvSpPr>
        <p:spPr/>
        <p:txBody>
          <a:bodyPr/>
          <a:lstStyle/>
          <a:p>
            <a:fld id="{5E62D32D-6D24-B742-966A-8B1E898687FB}" type="slidenum">
              <a:rPr lang="en-US" smtClean="0"/>
              <a:pPr/>
              <a:t>38</a:t>
            </a:fld>
            <a:endParaRPr lang="en-US"/>
          </a:p>
        </p:txBody>
      </p:sp>
    </p:spTree>
    <p:extLst>
      <p:ext uri="{BB962C8B-B14F-4D97-AF65-F5344CB8AC3E}">
        <p14:creationId xmlns:p14="http://schemas.microsoft.com/office/powerpoint/2010/main" val="4277095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600200"/>
            <a:ext cx="8382000" cy="4724400"/>
          </a:xfrm>
        </p:spPr>
        <p:txBody>
          <a:bodyPr/>
          <a:lstStyle/>
          <a:p>
            <a:r>
              <a:rPr lang="en-GB" sz="2200" dirty="0" err="1"/>
              <a:t>MoNE</a:t>
            </a:r>
            <a:r>
              <a:rPr lang="en-GB" sz="2200" dirty="0"/>
              <a:t>-Ministry of National Education. (2013). Regulations for secondary schools</a:t>
            </a:r>
            <a:r>
              <a:rPr lang="en-GB" sz="2200" i="1" dirty="0"/>
              <a:t>. T.C</a:t>
            </a:r>
            <a:r>
              <a:rPr lang="en-GB" sz="2200" dirty="0"/>
              <a:t>. </a:t>
            </a:r>
            <a:r>
              <a:rPr lang="en-GB" sz="2200" i="1" dirty="0" err="1"/>
              <a:t>Resmi</a:t>
            </a:r>
            <a:r>
              <a:rPr lang="en-GB" sz="2200" i="1" dirty="0"/>
              <a:t> </a:t>
            </a:r>
            <a:r>
              <a:rPr lang="en-GB" sz="2200" i="1" dirty="0" err="1"/>
              <a:t>Gazete</a:t>
            </a:r>
            <a:r>
              <a:rPr lang="en-GB" sz="2200" dirty="0"/>
              <a:t>, 28758, 7 September 2013. Retrieved from </a:t>
            </a:r>
            <a:r>
              <a:rPr lang="en-GB" sz="2200" dirty="0" smtClean="0">
                <a:hlinkClick r:id="rId2"/>
              </a:rPr>
              <a:t>http</a:t>
            </a:r>
            <a:r>
              <a:rPr lang="en-GB" sz="2200" dirty="0">
                <a:hlinkClick r:id="rId2"/>
              </a:rPr>
              <a:t>://www.resmigazete.gov.tr/eskiler/2013/09/20130907-4.</a:t>
            </a:r>
            <a:r>
              <a:rPr lang="en-GB" sz="2200" dirty="0" smtClean="0">
                <a:hlinkClick r:id="rId2"/>
              </a:rPr>
              <a:t>htm</a:t>
            </a:r>
            <a:endParaRPr lang="en-GB" sz="2200" dirty="0" smtClean="0"/>
          </a:p>
          <a:p>
            <a:r>
              <a:rPr lang="en-GB" sz="2200" dirty="0" err="1"/>
              <a:t>Schiro</a:t>
            </a:r>
            <a:r>
              <a:rPr lang="en-GB" sz="2200" dirty="0"/>
              <a:t>, M. (2008). </a:t>
            </a:r>
            <a:r>
              <a:rPr lang="en-GB" sz="2200" i="1" dirty="0"/>
              <a:t>Curriculum theory. Conflicting visions and enduring concerns</a:t>
            </a:r>
            <a:r>
              <a:rPr lang="en-GB" sz="2200" dirty="0"/>
              <a:t>. Sage publications: UK.</a:t>
            </a:r>
            <a:endParaRPr lang="tr-TR" sz="2200" dirty="0"/>
          </a:p>
          <a:p>
            <a:r>
              <a:rPr lang="en-GB" sz="2200" dirty="0"/>
              <a:t>Wiggins, G., &amp; </a:t>
            </a:r>
            <a:r>
              <a:rPr lang="en-GB" sz="2200" dirty="0" err="1"/>
              <a:t>McTighe</a:t>
            </a:r>
            <a:r>
              <a:rPr lang="en-GB" sz="2200" dirty="0"/>
              <a:t>, J. (2011). </a:t>
            </a:r>
            <a:r>
              <a:rPr lang="en-GB" sz="2200" i="1" dirty="0"/>
              <a:t>Understanding by design. Guide to creating high quality units.</a:t>
            </a:r>
            <a:r>
              <a:rPr lang="en-GB" sz="2200" dirty="0"/>
              <a:t> </a:t>
            </a:r>
            <a:r>
              <a:rPr lang="en-GB" sz="2200" dirty="0" err="1"/>
              <a:t>Alexendria</a:t>
            </a:r>
            <a:r>
              <a:rPr lang="en-GB" sz="2200" dirty="0"/>
              <a:t>, VA: ASC.</a:t>
            </a:r>
            <a:endParaRPr lang="tr-TR" sz="2200" dirty="0"/>
          </a:p>
          <a:p>
            <a:endParaRPr lang="tr-TR" sz="2200" dirty="0"/>
          </a:p>
          <a:p>
            <a:endParaRPr lang="tr-TR" sz="2200" dirty="0" smtClean="0"/>
          </a:p>
          <a:p>
            <a:endParaRPr lang="en-US" dirty="0"/>
          </a:p>
        </p:txBody>
      </p:sp>
      <p:sp>
        <p:nvSpPr>
          <p:cNvPr id="4" name="Date Placeholder 3"/>
          <p:cNvSpPr>
            <a:spLocks noGrp="1"/>
          </p:cNvSpPr>
          <p:nvPr>
            <p:ph type="dt" sz="half" idx="10"/>
          </p:nvPr>
        </p:nvSpPr>
        <p:spPr/>
        <p:txBody>
          <a:bodyPr/>
          <a:lstStyle/>
          <a:p>
            <a:fld id="{59A6CC27-9D68-B24C-AFA4-C6279F9D4E73}" type="datetime4">
              <a:rPr lang="tr-TR" smtClean="0"/>
              <a:t>3 Nisan 2015</a:t>
            </a:fld>
            <a:endParaRPr lang="en-US"/>
          </a:p>
        </p:txBody>
      </p:sp>
      <p:sp>
        <p:nvSpPr>
          <p:cNvPr id="5" name="Footer Placeholder 4"/>
          <p:cNvSpPr>
            <a:spLocks noGrp="1"/>
          </p:cNvSpPr>
          <p:nvPr>
            <p:ph type="ftr" sz="quarter" idx="11"/>
          </p:nvPr>
        </p:nvSpPr>
        <p:spPr/>
        <p:txBody>
          <a:bodyPr/>
          <a:lstStyle/>
          <a:p>
            <a:r>
              <a:rPr lang="en-US" smtClean="0"/>
              <a:t>IB Day, AREL Schools</a:t>
            </a:r>
            <a:endParaRPr lang="en-US"/>
          </a:p>
        </p:txBody>
      </p:sp>
      <p:sp>
        <p:nvSpPr>
          <p:cNvPr id="6" name="Slide Number Placeholder 5"/>
          <p:cNvSpPr>
            <a:spLocks noGrp="1"/>
          </p:cNvSpPr>
          <p:nvPr>
            <p:ph type="sldNum" sz="quarter" idx="12"/>
          </p:nvPr>
        </p:nvSpPr>
        <p:spPr/>
        <p:txBody>
          <a:bodyPr/>
          <a:lstStyle/>
          <a:p>
            <a:fld id="{5E62D32D-6D24-B742-966A-8B1E898687FB}" type="slidenum">
              <a:rPr lang="en-US" smtClean="0"/>
              <a:pPr/>
              <a:t>39</a:t>
            </a:fld>
            <a:endParaRPr lang="en-US"/>
          </a:p>
        </p:txBody>
      </p:sp>
    </p:spTree>
    <p:extLst>
      <p:ext uri="{BB962C8B-B14F-4D97-AF65-F5344CB8AC3E}">
        <p14:creationId xmlns:p14="http://schemas.microsoft.com/office/powerpoint/2010/main" val="3610906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7110413" cy="1066800"/>
          </a:xfrm>
        </p:spPr>
        <p:txBody>
          <a:bodyPr/>
          <a:lstStyle/>
          <a:p>
            <a:r>
              <a:rPr lang="en-US" dirty="0" smtClean="0"/>
              <a:t>Scholastic comparison</a:t>
            </a:r>
            <a:endParaRPr lang="en-US" dirty="0"/>
          </a:p>
        </p:txBody>
      </p:sp>
      <p:sp>
        <p:nvSpPr>
          <p:cNvPr id="3" name="Content Placeholder 2"/>
          <p:cNvSpPr>
            <a:spLocks noGrp="1"/>
          </p:cNvSpPr>
          <p:nvPr>
            <p:ph idx="1"/>
          </p:nvPr>
        </p:nvSpPr>
        <p:spPr>
          <a:xfrm>
            <a:off x="381000" y="1600201"/>
            <a:ext cx="8255000" cy="4343400"/>
          </a:xfrm>
        </p:spPr>
        <p:txBody>
          <a:bodyPr/>
          <a:lstStyle/>
          <a:p>
            <a:r>
              <a:rPr lang="en-GB" dirty="0" smtClean="0">
                <a:solidFill>
                  <a:schemeClr val="tx1"/>
                </a:solidFill>
                <a:latin typeface="+mn-lt"/>
                <a:ea typeface="+mn-ea"/>
                <a:cs typeface="+mn-cs"/>
              </a:rPr>
              <a:t>Turkish </a:t>
            </a:r>
            <a:r>
              <a:rPr lang="en-GB" dirty="0">
                <a:solidFill>
                  <a:schemeClr val="tx1"/>
                </a:solidFill>
                <a:latin typeface="+mn-lt"/>
                <a:ea typeface="+mn-ea"/>
                <a:cs typeface="+mn-cs"/>
              </a:rPr>
              <a:t>(</a:t>
            </a:r>
            <a:r>
              <a:rPr lang="en-GB" dirty="0" err="1">
                <a:solidFill>
                  <a:schemeClr val="tx1"/>
                </a:solidFill>
                <a:latin typeface="+mn-lt"/>
                <a:ea typeface="+mn-ea"/>
                <a:cs typeface="+mn-cs"/>
              </a:rPr>
              <a:t>MoNE</a:t>
            </a:r>
            <a:r>
              <a:rPr lang="en-GB" dirty="0">
                <a:solidFill>
                  <a:schemeClr val="tx1"/>
                </a:solidFill>
                <a:latin typeface="+mn-lt"/>
                <a:ea typeface="+mn-ea"/>
                <a:cs typeface="+mn-cs"/>
              </a:rPr>
              <a:t>, 2011e, 2011b)/Language A: Turkish literature (HL) (IBO, 2011b</a:t>
            </a:r>
            <a:r>
              <a:rPr lang="en-GB" dirty="0" smtClean="0">
                <a:solidFill>
                  <a:schemeClr val="tx1"/>
                </a:solidFill>
                <a:latin typeface="+mn-lt"/>
                <a:ea typeface="+mn-ea"/>
                <a:cs typeface="+mn-cs"/>
              </a:rPr>
              <a:t>)</a:t>
            </a:r>
          </a:p>
          <a:p>
            <a:pPr marL="0" indent="0">
              <a:buNone/>
            </a:pPr>
            <a:endParaRPr lang="tr-TR" dirty="0">
              <a:solidFill>
                <a:schemeClr val="tx1"/>
              </a:solidFill>
              <a:latin typeface="+mn-lt"/>
              <a:ea typeface="+mn-ea"/>
              <a:cs typeface="+mn-cs"/>
            </a:endParaRPr>
          </a:p>
          <a:p>
            <a:r>
              <a:rPr lang="en-GB" dirty="0" smtClean="0">
                <a:solidFill>
                  <a:schemeClr val="tx1"/>
                </a:solidFill>
                <a:latin typeface="+mn-lt"/>
                <a:ea typeface="+mn-ea"/>
                <a:cs typeface="+mn-cs"/>
              </a:rPr>
              <a:t>English </a:t>
            </a:r>
            <a:r>
              <a:rPr lang="en-GB" dirty="0">
                <a:solidFill>
                  <a:schemeClr val="tx1"/>
                </a:solidFill>
                <a:latin typeface="+mn-lt"/>
                <a:ea typeface="+mn-ea"/>
                <a:cs typeface="+mn-cs"/>
              </a:rPr>
              <a:t>(</a:t>
            </a:r>
            <a:r>
              <a:rPr lang="en-GB" dirty="0" err="1">
                <a:solidFill>
                  <a:schemeClr val="tx1"/>
                </a:solidFill>
                <a:latin typeface="+mn-lt"/>
                <a:ea typeface="+mn-ea"/>
                <a:cs typeface="+mn-cs"/>
              </a:rPr>
              <a:t>MoNE</a:t>
            </a:r>
            <a:r>
              <a:rPr lang="en-GB" dirty="0">
                <a:solidFill>
                  <a:schemeClr val="tx1"/>
                </a:solidFill>
                <a:latin typeface="+mn-lt"/>
                <a:ea typeface="+mn-ea"/>
                <a:cs typeface="+mn-cs"/>
              </a:rPr>
              <a:t>, 2011c)/Language B: English language (HL) (IBO, 2011a</a:t>
            </a:r>
            <a:r>
              <a:rPr lang="en-GB" dirty="0" smtClean="0">
                <a:solidFill>
                  <a:schemeClr val="tx1"/>
                </a:solidFill>
                <a:latin typeface="+mn-lt"/>
                <a:ea typeface="+mn-ea"/>
                <a:cs typeface="+mn-cs"/>
              </a:rPr>
              <a:t>)</a:t>
            </a:r>
          </a:p>
          <a:p>
            <a:pPr marL="0" indent="0">
              <a:buNone/>
            </a:pPr>
            <a:endParaRPr lang="tr-TR" dirty="0">
              <a:solidFill>
                <a:schemeClr val="tx1"/>
              </a:solidFill>
              <a:latin typeface="+mn-lt"/>
              <a:ea typeface="+mn-ea"/>
              <a:cs typeface="+mn-cs"/>
            </a:endParaRPr>
          </a:p>
          <a:p>
            <a:r>
              <a:rPr lang="en-GB" dirty="0" smtClean="0">
                <a:solidFill>
                  <a:schemeClr val="tx1"/>
                </a:solidFill>
                <a:latin typeface="+mn-lt"/>
                <a:ea typeface="+mn-ea"/>
                <a:cs typeface="+mn-cs"/>
              </a:rPr>
              <a:t>Biology </a:t>
            </a:r>
            <a:r>
              <a:rPr lang="en-GB" dirty="0">
                <a:solidFill>
                  <a:schemeClr val="tx1"/>
                </a:solidFill>
                <a:latin typeface="+mn-lt"/>
                <a:ea typeface="+mn-ea"/>
                <a:cs typeface="+mn-cs"/>
              </a:rPr>
              <a:t>(</a:t>
            </a:r>
            <a:r>
              <a:rPr lang="en-GB" dirty="0" err="1">
                <a:solidFill>
                  <a:schemeClr val="tx1"/>
                </a:solidFill>
                <a:latin typeface="+mn-lt"/>
                <a:ea typeface="+mn-ea"/>
                <a:cs typeface="+mn-cs"/>
              </a:rPr>
              <a:t>MoNE</a:t>
            </a:r>
            <a:r>
              <a:rPr lang="en-GB" dirty="0">
                <a:solidFill>
                  <a:schemeClr val="tx1"/>
                </a:solidFill>
                <a:latin typeface="+mn-lt"/>
                <a:ea typeface="+mn-ea"/>
                <a:cs typeface="+mn-cs"/>
              </a:rPr>
              <a:t>, 2011a)/Biology (SL&amp;HL) (IBO, 2007</a:t>
            </a:r>
            <a:r>
              <a:rPr lang="en-GB" dirty="0" smtClean="0">
                <a:solidFill>
                  <a:schemeClr val="tx1"/>
                </a:solidFill>
                <a:latin typeface="+mn-lt"/>
                <a:ea typeface="+mn-ea"/>
                <a:cs typeface="+mn-cs"/>
              </a:rPr>
              <a:t>)</a:t>
            </a:r>
          </a:p>
          <a:p>
            <a:pPr marL="0" indent="0">
              <a:buNone/>
            </a:pPr>
            <a:endParaRPr lang="tr-TR" dirty="0">
              <a:solidFill>
                <a:schemeClr val="tx1"/>
              </a:solidFill>
              <a:latin typeface="+mn-lt"/>
              <a:ea typeface="+mn-ea"/>
              <a:cs typeface="+mn-cs"/>
            </a:endParaRPr>
          </a:p>
          <a:p>
            <a:r>
              <a:rPr lang="en-GB" dirty="0" smtClean="0">
                <a:solidFill>
                  <a:schemeClr val="tx1"/>
                </a:solidFill>
                <a:latin typeface="+mn-lt"/>
                <a:ea typeface="+mn-ea"/>
                <a:cs typeface="+mn-cs"/>
              </a:rPr>
              <a:t>Mathematics </a:t>
            </a:r>
            <a:r>
              <a:rPr lang="en-GB" dirty="0">
                <a:solidFill>
                  <a:schemeClr val="tx1"/>
                </a:solidFill>
                <a:latin typeface="+mn-lt"/>
                <a:ea typeface="+mn-ea"/>
                <a:cs typeface="+mn-cs"/>
              </a:rPr>
              <a:t>(</a:t>
            </a:r>
            <a:r>
              <a:rPr lang="en-GB" dirty="0" err="1">
                <a:solidFill>
                  <a:schemeClr val="tx1"/>
                </a:solidFill>
                <a:latin typeface="+mn-lt"/>
                <a:ea typeface="+mn-ea"/>
                <a:cs typeface="+mn-cs"/>
              </a:rPr>
              <a:t>MoNE</a:t>
            </a:r>
            <a:r>
              <a:rPr lang="en-GB" dirty="0">
                <a:solidFill>
                  <a:schemeClr val="tx1"/>
                </a:solidFill>
                <a:latin typeface="+mn-lt"/>
                <a:ea typeface="+mn-ea"/>
                <a:cs typeface="+mn-cs"/>
              </a:rPr>
              <a:t>, 2011d)/Mathematics (SL&amp;HL) (IBO, 2012a, 2012b)</a:t>
            </a:r>
            <a:endParaRPr lang="tr-TR" dirty="0">
              <a:solidFill>
                <a:schemeClr val="tx1"/>
              </a:solidFill>
              <a:latin typeface="+mn-lt"/>
              <a:ea typeface="+mn-ea"/>
              <a:cs typeface="+mn-cs"/>
            </a:endParaRPr>
          </a:p>
          <a:p>
            <a:endParaRPr lang="en-US" dirty="0"/>
          </a:p>
        </p:txBody>
      </p:sp>
      <p:sp>
        <p:nvSpPr>
          <p:cNvPr id="4" name="Date Placeholder 3"/>
          <p:cNvSpPr>
            <a:spLocks noGrp="1"/>
          </p:cNvSpPr>
          <p:nvPr>
            <p:ph type="dt" sz="half" idx="10"/>
          </p:nvPr>
        </p:nvSpPr>
        <p:spPr/>
        <p:txBody>
          <a:bodyPr/>
          <a:lstStyle/>
          <a:p>
            <a:fld id="{1A253AAA-C73B-064A-9B33-9836354543D1}" type="datetime4">
              <a:rPr lang="tr-TR" smtClean="0"/>
              <a:t>3 Nisan 2015</a:t>
            </a:fld>
            <a:endParaRPr lang="en-US" sz="1400" i="1"/>
          </a:p>
        </p:txBody>
      </p:sp>
      <p:sp>
        <p:nvSpPr>
          <p:cNvPr id="5" name="Footer Placeholder 4"/>
          <p:cNvSpPr>
            <a:spLocks noGrp="1"/>
          </p:cNvSpPr>
          <p:nvPr>
            <p:ph type="ftr" sz="quarter" idx="11"/>
          </p:nvPr>
        </p:nvSpPr>
        <p:spPr/>
        <p:txBody>
          <a:bodyPr/>
          <a:lstStyle/>
          <a:p>
            <a:r>
              <a:rPr lang="en-US" smtClean="0"/>
              <a:t>IB Day, AREL Schools</a:t>
            </a:r>
            <a:endParaRPr lang="en-US" sz="1400" i="1"/>
          </a:p>
        </p:txBody>
      </p:sp>
      <p:sp>
        <p:nvSpPr>
          <p:cNvPr id="6" name="Slide Number Placeholder 5"/>
          <p:cNvSpPr>
            <a:spLocks noGrp="1"/>
          </p:cNvSpPr>
          <p:nvPr>
            <p:ph type="sldNum" sz="quarter" idx="12"/>
          </p:nvPr>
        </p:nvSpPr>
        <p:spPr/>
        <p:txBody>
          <a:bodyPr/>
          <a:lstStyle/>
          <a:p>
            <a:fld id="{5E62D32D-6D24-B742-966A-8B1E898687FB}" type="slidenum">
              <a:rPr lang="en-US" smtClean="0"/>
              <a:pPr/>
              <a:t>4</a:t>
            </a:fld>
            <a:endParaRPr lang="en-US"/>
          </a:p>
        </p:txBody>
      </p:sp>
    </p:spTree>
    <p:extLst>
      <p:ext uri="{BB962C8B-B14F-4D97-AF65-F5344CB8AC3E}">
        <p14:creationId xmlns:p14="http://schemas.microsoft.com/office/powerpoint/2010/main" val="16110556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a:xfrm>
            <a:off x="457200" y="1600200"/>
            <a:ext cx="8229600" cy="4648200"/>
          </a:xfrm>
        </p:spPr>
        <p:txBody>
          <a:bodyPr/>
          <a:lstStyle/>
          <a:p>
            <a:pPr marL="0" indent="0">
              <a:buFont typeface="Verdana" charset="0"/>
              <a:buNone/>
              <a:defRPr/>
            </a:pPr>
            <a:endParaRPr lang="en-GB" dirty="0" smtClean="0"/>
          </a:p>
          <a:p>
            <a:pPr marL="0" indent="0" algn="ctr">
              <a:buFont typeface="Verdana" charset="0"/>
              <a:buNone/>
              <a:defRPr/>
            </a:pPr>
            <a:endParaRPr lang="en-US" sz="4000" dirty="0" smtClean="0"/>
          </a:p>
          <a:p>
            <a:pPr marL="0" indent="0" algn="ctr">
              <a:buFont typeface="Verdana" charset="0"/>
              <a:buNone/>
              <a:defRPr/>
            </a:pPr>
            <a:endParaRPr lang="en-US" dirty="0" smtClean="0"/>
          </a:p>
          <a:p>
            <a:pPr marL="0" indent="0" algn="ctr">
              <a:buFont typeface="Verdana" charset="0"/>
              <a:buNone/>
              <a:defRPr/>
            </a:pPr>
            <a:endParaRPr lang="en-US" dirty="0" smtClean="0"/>
          </a:p>
          <a:p>
            <a:pPr marL="0" indent="0" algn="ctr">
              <a:buFont typeface="Verdana" charset="0"/>
              <a:buNone/>
              <a:defRPr/>
            </a:pPr>
            <a:endParaRPr lang="en-US" dirty="0"/>
          </a:p>
          <a:p>
            <a:pPr marL="0" indent="0" algn="ctr">
              <a:buFont typeface="Verdana" charset="0"/>
              <a:buNone/>
              <a:defRPr/>
            </a:pPr>
            <a:endParaRPr lang="en-US" sz="2000" dirty="0" smtClean="0"/>
          </a:p>
          <a:p>
            <a:pPr marL="0" indent="0" algn="ctr">
              <a:buFont typeface="Verdana" charset="0"/>
              <a:buNone/>
              <a:defRPr/>
            </a:pPr>
            <a:endParaRPr lang="en-US" sz="2000" dirty="0" smtClean="0"/>
          </a:p>
          <a:p>
            <a:pPr marL="0" indent="0" algn="ctr">
              <a:buFont typeface="Verdana" charset="0"/>
              <a:buNone/>
              <a:defRPr/>
            </a:pPr>
            <a:endParaRPr lang="en-US" sz="2000" dirty="0" smtClean="0"/>
          </a:p>
          <a:p>
            <a:pPr marL="0" indent="0" algn="ctr">
              <a:buFont typeface="Verdana" charset="0"/>
              <a:buNone/>
              <a:defRPr/>
            </a:pPr>
            <a:r>
              <a:rPr lang="en-US" sz="2000" dirty="0" smtClean="0"/>
              <a:t>For questions and comments</a:t>
            </a:r>
          </a:p>
          <a:p>
            <a:pPr marL="0" indent="0" algn="ctr">
              <a:buFont typeface="Verdana" charset="0"/>
              <a:buNone/>
              <a:defRPr/>
            </a:pPr>
            <a:r>
              <a:rPr lang="en-US" sz="2000" dirty="0" smtClean="0">
                <a:hlinkClick r:id="rId3"/>
              </a:rPr>
              <a:t>ateskan@bilkent.edu.tr</a:t>
            </a:r>
            <a:r>
              <a:rPr lang="en-US" sz="2000" dirty="0" smtClean="0"/>
              <a:t>   </a:t>
            </a:r>
            <a:r>
              <a:rPr lang="en-US" sz="2000" dirty="0">
                <a:hlinkClick r:id="rId4"/>
              </a:rPr>
              <a:t>eddjo08@gmail.com</a:t>
            </a:r>
            <a:endParaRPr lang="en-US" sz="2000" dirty="0"/>
          </a:p>
          <a:p>
            <a:pPr marL="0" indent="0">
              <a:buFont typeface="Verdana" charset="0"/>
              <a:buNone/>
              <a:defRPr/>
            </a:pPr>
            <a:endParaRPr lang="en-US" dirty="0" smtClean="0"/>
          </a:p>
          <a:p>
            <a:pPr marL="0" indent="0">
              <a:buFont typeface="Verdana" charset="0"/>
              <a:buNone/>
              <a:defRPr/>
            </a:pPr>
            <a:endParaRPr lang="en-US" dirty="0" smtClean="0"/>
          </a:p>
          <a:p>
            <a:pPr>
              <a:defRPr/>
            </a:pPr>
            <a:endParaRPr lang="en-US" dirty="0"/>
          </a:p>
        </p:txBody>
      </p:sp>
      <p:sp>
        <p:nvSpPr>
          <p:cNvPr id="6" name="Slide Number Placeholder 5"/>
          <p:cNvSpPr>
            <a:spLocks noGrp="1"/>
          </p:cNvSpPr>
          <p:nvPr>
            <p:ph type="sldNum" sz="quarter" idx="12"/>
          </p:nvPr>
        </p:nvSpPr>
        <p:spPr/>
        <p:txBody>
          <a:bodyPr/>
          <a:lstStyle/>
          <a:p>
            <a:pPr>
              <a:defRPr/>
            </a:pPr>
            <a:fld id="{906005FD-7FFB-0B41-891A-53B446E5716D}" type="slidenum">
              <a:rPr lang="en-US" smtClean="0"/>
              <a:pPr>
                <a:defRPr/>
              </a:pPr>
              <a:t>40</a:t>
            </a:fld>
            <a:endParaRPr lang="en-US"/>
          </a:p>
        </p:txBody>
      </p:sp>
      <p:sp>
        <p:nvSpPr>
          <p:cNvPr id="7" name="Rectangle 5"/>
          <p:cNvSpPr>
            <a:spLocks noGrp="1" noChangeArrowheads="1"/>
          </p:cNvSpPr>
          <p:nvPr>
            <p:ph type="dt" sz="quarter" idx="10"/>
          </p:nvPr>
        </p:nvSpPr>
        <p:spPr>
          <a:xfrm>
            <a:off x="457200" y="6334125"/>
            <a:ext cx="2133600" cy="476250"/>
          </a:xfrm>
        </p:spPr>
        <p:txBody>
          <a:bodyPr/>
          <a:lstStyle/>
          <a:p>
            <a:pPr>
              <a:defRPr/>
            </a:pPr>
            <a:fld id="{A78B4651-AD5F-2D4C-A5A9-67C1E386FC43}" type="datetime1">
              <a:rPr lang="tr-TR"/>
              <a:pPr>
                <a:defRPr/>
              </a:pPr>
              <a:t>03.04.2015</a:t>
            </a:fld>
            <a:endParaRPr lang="en-US" dirty="0"/>
          </a:p>
        </p:txBody>
      </p:sp>
      <p:sp>
        <p:nvSpPr>
          <p:cNvPr id="8" name="Rectangle 6"/>
          <p:cNvSpPr>
            <a:spLocks noGrp="1" noChangeArrowheads="1"/>
          </p:cNvSpPr>
          <p:nvPr>
            <p:ph type="ftr" sz="quarter" idx="11"/>
          </p:nvPr>
        </p:nvSpPr>
        <p:spPr>
          <a:xfrm>
            <a:off x="3124200" y="6334125"/>
            <a:ext cx="2895600" cy="476250"/>
          </a:xfrm>
        </p:spPr>
        <p:txBody>
          <a:bodyPr/>
          <a:lstStyle/>
          <a:p>
            <a:pPr>
              <a:defRPr/>
            </a:pPr>
            <a:r>
              <a:rPr lang="en-US"/>
              <a:t>IB Day İstanbul, Turkey</a:t>
            </a:r>
            <a:endParaRPr lang="en-US" dirty="0"/>
          </a:p>
        </p:txBody>
      </p:sp>
      <p:sp>
        <p:nvSpPr>
          <p:cNvPr id="9" name="Rectangle 7"/>
          <p:cNvSpPr txBox="1">
            <a:spLocks noChangeArrowheads="1"/>
          </p:cNvSpPr>
          <p:nvPr/>
        </p:nvSpPr>
        <p:spPr bwMode="auto">
          <a:xfrm>
            <a:off x="6553200" y="63341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defPPr>
              <a:defRPr lang="en-US"/>
            </a:defPPr>
            <a:lvl1pPr algn="r" rtl="0" fontAlgn="base">
              <a:spcBef>
                <a:spcPct val="0"/>
              </a:spcBef>
              <a:spcAft>
                <a:spcPct val="0"/>
              </a:spcAft>
              <a:defRPr sz="1200" kern="1200">
                <a:solidFill>
                  <a:srgbClr val="CCCCCC"/>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F6D57464-232D-6C4A-9D15-BFD679B24D15}" type="slidenum">
              <a:rPr lang="en-US" smtClean="0"/>
              <a:pPr>
                <a:defRPr/>
              </a:pPr>
              <a:t>40</a:t>
            </a:fld>
            <a:endParaRPr lang="en-US" dirty="0"/>
          </a:p>
        </p:txBody>
      </p:sp>
      <p:pic>
        <p:nvPicPr>
          <p:cNvPr id="112647" name="Picture 3" descr="Thank_You_Image_04.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447800"/>
            <a:ext cx="4530434" cy="349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43447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design</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26618162"/>
              </p:ext>
            </p:extLst>
          </p:nvPr>
        </p:nvGraphicFramePr>
        <p:xfrm>
          <a:off x="152400" y="1295400"/>
          <a:ext cx="88392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59A6CC27-9D68-B24C-AFA4-C6279F9D4E73}" type="datetime4">
              <a:rPr lang="tr-TR" smtClean="0"/>
              <a:t>3 Nisan 2015</a:t>
            </a:fld>
            <a:endParaRPr lang="en-US"/>
          </a:p>
        </p:txBody>
      </p:sp>
      <p:sp>
        <p:nvSpPr>
          <p:cNvPr id="5" name="Footer Placeholder 4"/>
          <p:cNvSpPr>
            <a:spLocks noGrp="1"/>
          </p:cNvSpPr>
          <p:nvPr>
            <p:ph type="ftr" sz="quarter" idx="11"/>
          </p:nvPr>
        </p:nvSpPr>
        <p:spPr/>
        <p:txBody>
          <a:bodyPr/>
          <a:lstStyle/>
          <a:p>
            <a:r>
              <a:rPr lang="en-US" smtClean="0"/>
              <a:t>IB Day, AREL Schools</a:t>
            </a:r>
            <a:endParaRPr lang="en-US"/>
          </a:p>
        </p:txBody>
      </p:sp>
      <p:sp>
        <p:nvSpPr>
          <p:cNvPr id="6" name="Slide Number Placeholder 5"/>
          <p:cNvSpPr>
            <a:spLocks noGrp="1"/>
          </p:cNvSpPr>
          <p:nvPr>
            <p:ph type="sldNum" sz="quarter" idx="12"/>
          </p:nvPr>
        </p:nvSpPr>
        <p:spPr/>
        <p:txBody>
          <a:bodyPr/>
          <a:lstStyle/>
          <a:p>
            <a:fld id="{5E62D32D-6D24-B742-966A-8B1E898687FB}" type="slidenum">
              <a:rPr lang="en-US" smtClean="0"/>
              <a:pPr/>
              <a:t>5</a:t>
            </a:fld>
            <a:endParaRPr lang="en-US"/>
          </a:p>
        </p:txBody>
      </p:sp>
    </p:spTree>
    <p:extLst>
      <p:ext uri="{BB962C8B-B14F-4D97-AF65-F5344CB8AC3E}">
        <p14:creationId xmlns:p14="http://schemas.microsoft.com/office/powerpoint/2010/main" val="3249596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50416"/>
            <a:ext cx="8686799" cy="1077218"/>
          </a:xfrm>
        </p:spPr>
        <p:txBody>
          <a:bodyPr/>
          <a:lstStyle/>
          <a:p>
            <a:r>
              <a:rPr lang="en-US" sz="3200" dirty="0" smtClean="0"/>
              <a:t>Work with schools-Written curriculum analysis tool</a:t>
            </a:r>
            <a:endParaRPr lang="en-US" sz="3200" dirty="0"/>
          </a:p>
        </p:txBody>
      </p:sp>
      <p:sp>
        <p:nvSpPr>
          <p:cNvPr id="3" name="Content Placeholder 2"/>
          <p:cNvSpPr>
            <a:spLocks noGrp="1"/>
          </p:cNvSpPr>
          <p:nvPr>
            <p:ph idx="1"/>
          </p:nvPr>
        </p:nvSpPr>
        <p:spPr>
          <a:xfrm>
            <a:off x="457200" y="1981200"/>
            <a:ext cx="8229600" cy="3048000"/>
          </a:xfrm>
        </p:spPr>
        <p:txBody>
          <a:bodyPr/>
          <a:lstStyle/>
          <a:p>
            <a:r>
              <a:rPr lang="en-GB" dirty="0"/>
              <a:t>Fourteen IBDP and </a:t>
            </a:r>
            <a:r>
              <a:rPr lang="en-GB" dirty="0" err="1"/>
              <a:t>MoNEP</a:t>
            </a:r>
            <a:r>
              <a:rPr lang="en-GB" dirty="0"/>
              <a:t> teachers from three schools and two cities in Turkey </a:t>
            </a:r>
            <a:endParaRPr lang="en-GB" dirty="0" smtClean="0"/>
          </a:p>
          <a:p>
            <a:pPr marL="0" indent="0">
              <a:buNone/>
            </a:pPr>
            <a:endParaRPr lang="en-GB" dirty="0" smtClean="0"/>
          </a:p>
          <a:p>
            <a:r>
              <a:rPr lang="en-US" dirty="0" smtClean="0"/>
              <a:t>4-12 years IBDP teaching, 5-38 years </a:t>
            </a:r>
            <a:r>
              <a:rPr lang="en-US" dirty="0" err="1" smtClean="0"/>
              <a:t>MoNEP</a:t>
            </a:r>
            <a:r>
              <a:rPr lang="en-US" dirty="0" smtClean="0"/>
              <a:t> teaching experience</a:t>
            </a:r>
            <a:endParaRPr lang="en-US" dirty="0"/>
          </a:p>
        </p:txBody>
      </p:sp>
      <p:sp>
        <p:nvSpPr>
          <p:cNvPr id="4" name="Date Placeholder 3"/>
          <p:cNvSpPr>
            <a:spLocks noGrp="1"/>
          </p:cNvSpPr>
          <p:nvPr>
            <p:ph type="dt" sz="half" idx="10"/>
          </p:nvPr>
        </p:nvSpPr>
        <p:spPr/>
        <p:txBody>
          <a:bodyPr/>
          <a:lstStyle/>
          <a:p>
            <a:fld id="{59A6CC27-9D68-B24C-AFA4-C6279F9D4E73}" type="datetime4">
              <a:rPr lang="tr-TR" smtClean="0"/>
              <a:t>3 Nisan 2015</a:t>
            </a:fld>
            <a:endParaRPr lang="en-US"/>
          </a:p>
        </p:txBody>
      </p:sp>
      <p:sp>
        <p:nvSpPr>
          <p:cNvPr id="5" name="Footer Placeholder 4"/>
          <p:cNvSpPr>
            <a:spLocks noGrp="1"/>
          </p:cNvSpPr>
          <p:nvPr>
            <p:ph type="ftr" sz="quarter" idx="11"/>
          </p:nvPr>
        </p:nvSpPr>
        <p:spPr/>
        <p:txBody>
          <a:bodyPr/>
          <a:lstStyle/>
          <a:p>
            <a:r>
              <a:rPr lang="en-US" smtClean="0"/>
              <a:t>IB Day, AREL Schools</a:t>
            </a:r>
            <a:endParaRPr lang="en-US"/>
          </a:p>
        </p:txBody>
      </p:sp>
      <p:sp>
        <p:nvSpPr>
          <p:cNvPr id="6" name="Slide Number Placeholder 5"/>
          <p:cNvSpPr>
            <a:spLocks noGrp="1"/>
          </p:cNvSpPr>
          <p:nvPr>
            <p:ph type="sldNum" sz="quarter" idx="12"/>
          </p:nvPr>
        </p:nvSpPr>
        <p:spPr/>
        <p:txBody>
          <a:bodyPr/>
          <a:lstStyle/>
          <a:p>
            <a:fld id="{5E62D32D-6D24-B742-966A-8B1E898687FB}" type="slidenum">
              <a:rPr lang="en-US" smtClean="0"/>
              <a:pPr/>
              <a:t>6</a:t>
            </a:fld>
            <a:endParaRPr lang="en-US"/>
          </a:p>
        </p:txBody>
      </p:sp>
    </p:spTree>
    <p:extLst>
      <p:ext uri="{BB962C8B-B14F-4D97-AF65-F5344CB8AC3E}">
        <p14:creationId xmlns:p14="http://schemas.microsoft.com/office/powerpoint/2010/main" val="1340140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ction="ppaction://hlinkfile"/>
              </a:rPr>
              <a:t>Written curriculum analysis tool</a:t>
            </a:r>
            <a:endParaRPr lang="en-US" dirty="0"/>
          </a:p>
        </p:txBody>
      </p:sp>
      <p:sp>
        <p:nvSpPr>
          <p:cNvPr id="3" name="Content Placeholder 2"/>
          <p:cNvSpPr>
            <a:spLocks noGrp="1"/>
          </p:cNvSpPr>
          <p:nvPr>
            <p:ph idx="1"/>
          </p:nvPr>
        </p:nvSpPr>
        <p:spPr/>
        <p:txBody>
          <a:bodyPr/>
          <a:lstStyle/>
          <a:p>
            <a:r>
              <a:rPr lang="en-US" dirty="0" smtClean="0"/>
              <a:t>Philosophical underpinnings (</a:t>
            </a:r>
            <a:r>
              <a:rPr lang="en-US" dirty="0" err="1" smtClean="0"/>
              <a:t>Schiro</a:t>
            </a:r>
            <a:r>
              <a:rPr lang="en-US" dirty="0" smtClean="0"/>
              <a:t>, 2008)</a:t>
            </a:r>
          </a:p>
          <a:p>
            <a:endParaRPr lang="en-US" dirty="0" smtClean="0"/>
          </a:p>
          <a:p>
            <a:endParaRPr lang="en-US" dirty="0"/>
          </a:p>
          <a:p>
            <a:r>
              <a:rPr lang="en-US" dirty="0" smtClean="0"/>
              <a:t>Content</a:t>
            </a:r>
          </a:p>
          <a:p>
            <a:endParaRPr lang="en-US" dirty="0" smtClean="0"/>
          </a:p>
          <a:p>
            <a:endParaRPr lang="en-US" dirty="0" smtClean="0"/>
          </a:p>
          <a:p>
            <a:r>
              <a:rPr lang="en-US" dirty="0" smtClean="0"/>
              <a:t>Cognitive demand</a:t>
            </a:r>
          </a:p>
          <a:p>
            <a:pPr marL="0" indent="0">
              <a:buNone/>
            </a:pPr>
            <a:r>
              <a:rPr lang="en-US" dirty="0"/>
              <a:t> </a:t>
            </a:r>
            <a:r>
              <a:rPr lang="en-US" dirty="0" smtClean="0"/>
              <a:t>Six facets of learning (</a:t>
            </a:r>
            <a:r>
              <a:rPr lang="en-GB" dirty="0" smtClean="0"/>
              <a:t>Wiggins </a:t>
            </a:r>
            <a:r>
              <a:rPr lang="en-GB" dirty="0"/>
              <a:t>&amp; </a:t>
            </a:r>
            <a:r>
              <a:rPr lang="en-GB" dirty="0" err="1"/>
              <a:t>McTighe</a:t>
            </a:r>
            <a:r>
              <a:rPr lang="en-GB" dirty="0"/>
              <a:t>, 1998</a:t>
            </a:r>
            <a:r>
              <a:rPr lang="en-GB" dirty="0" smtClean="0"/>
              <a:t>) </a:t>
            </a:r>
            <a:endParaRPr lang="en-US" dirty="0"/>
          </a:p>
        </p:txBody>
      </p:sp>
      <p:sp>
        <p:nvSpPr>
          <p:cNvPr id="4" name="Date Placeholder 3"/>
          <p:cNvSpPr>
            <a:spLocks noGrp="1"/>
          </p:cNvSpPr>
          <p:nvPr>
            <p:ph type="dt" sz="half" idx="10"/>
          </p:nvPr>
        </p:nvSpPr>
        <p:spPr/>
        <p:txBody>
          <a:bodyPr/>
          <a:lstStyle/>
          <a:p>
            <a:fld id="{59A6CC27-9D68-B24C-AFA4-C6279F9D4E73}" type="datetime4">
              <a:rPr lang="tr-TR" smtClean="0"/>
              <a:t>3 Nisan 2015</a:t>
            </a:fld>
            <a:endParaRPr lang="en-US"/>
          </a:p>
        </p:txBody>
      </p:sp>
      <p:sp>
        <p:nvSpPr>
          <p:cNvPr id="5" name="Footer Placeholder 4"/>
          <p:cNvSpPr>
            <a:spLocks noGrp="1"/>
          </p:cNvSpPr>
          <p:nvPr>
            <p:ph type="ftr" sz="quarter" idx="11"/>
          </p:nvPr>
        </p:nvSpPr>
        <p:spPr/>
        <p:txBody>
          <a:bodyPr/>
          <a:lstStyle/>
          <a:p>
            <a:r>
              <a:rPr lang="en-US" smtClean="0"/>
              <a:t>IB Day, AREL Schools</a:t>
            </a:r>
            <a:endParaRPr lang="en-US"/>
          </a:p>
        </p:txBody>
      </p:sp>
      <p:sp>
        <p:nvSpPr>
          <p:cNvPr id="6" name="Slide Number Placeholder 5"/>
          <p:cNvSpPr>
            <a:spLocks noGrp="1"/>
          </p:cNvSpPr>
          <p:nvPr>
            <p:ph type="sldNum" sz="quarter" idx="12"/>
          </p:nvPr>
        </p:nvSpPr>
        <p:spPr/>
        <p:txBody>
          <a:bodyPr/>
          <a:lstStyle/>
          <a:p>
            <a:fld id="{5E62D32D-6D24-B742-966A-8B1E898687FB}" type="slidenum">
              <a:rPr lang="en-US" smtClean="0"/>
              <a:pPr/>
              <a:t>7</a:t>
            </a:fld>
            <a:endParaRPr lang="en-US"/>
          </a:p>
        </p:txBody>
      </p:sp>
    </p:spTree>
    <p:extLst>
      <p:ext uri="{BB962C8B-B14F-4D97-AF65-F5344CB8AC3E}">
        <p14:creationId xmlns:p14="http://schemas.microsoft.com/office/powerpoint/2010/main" val="1300676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4000" b="1" dirty="0" smtClean="0"/>
              <a:t>PHILOSOPHICAL UNDERPINNINGS</a:t>
            </a:r>
          </a:p>
          <a:p>
            <a:pPr marL="0" indent="0" algn="ctr">
              <a:buNone/>
            </a:pPr>
            <a:endParaRPr lang="en-US" sz="4000" b="1" dirty="0"/>
          </a:p>
        </p:txBody>
      </p:sp>
      <p:sp>
        <p:nvSpPr>
          <p:cNvPr id="4" name="Date Placeholder 3"/>
          <p:cNvSpPr>
            <a:spLocks noGrp="1"/>
          </p:cNvSpPr>
          <p:nvPr>
            <p:ph type="dt" sz="half" idx="10"/>
          </p:nvPr>
        </p:nvSpPr>
        <p:spPr/>
        <p:txBody>
          <a:bodyPr/>
          <a:lstStyle/>
          <a:p>
            <a:fld id="{59A6CC27-9D68-B24C-AFA4-C6279F9D4E73}" type="datetime4">
              <a:rPr lang="tr-TR" smtClean="0"/>
              <a:t>3 Nisan 2015</a:t>
            </a:fld>
            <a:endParaRPr lang="en-US"/>
          </a:p>
        </p:txBody>
      </p:sp>
      <p:sp>
        <p:nvSpPr>
          <p:cNvPr id="5" name="Footer Placeholder 4"/>
          <p:cNvSpPr>
            <a:spLocks noGrp="1"/>
          </p:cNvSpPr>
          <p:nvPr>
            <p:ph type="ftr" sz="quarter" idx="11"/>
          </p:nvPr>
        </p:nvSpPr>
        <p:spPr/>
        <p:txBody>
          <a:bodyPr/>
          <a:lstStyle/>
          <a:p>
            <a:r>
              <a:rPr lang="en-US" smtClean="0"/>
              <a:t>IB Day, AREL Schools</a:t>
            </a:r>
            <a:endParaRPr lang="en-US"/>
          </a:p>
        </p:txBody>
      </p:sp>
      <p:sp>
        <p:nvSpPr>
          <p:cNvPr id="6" name="Slide Number Placeholder 5"/>
          <p:cNvSpPr>
            <a:spLocks noGrp="1"/>
          </p:cNvSpPr>
          <p:nvPr>
            <p:ph type="sldNum" sz="quarter" idx="12"/>
          </p:nvPr>
        </p:nvSpPr>
        <p:spPr/>
        <p:txBody>
          <a:bodyPr/>
          <a:lstStyle/>
          <a:p>
            <a:fld id="{5E62D32D-6D24-B742-966A-8B1E898687FB}" type="slidenum">
              <a:rPr lang="en-US" smtClean="0"/>
              <a:pPr/>
              <a:t>8</a:t>
            </a:fld>
            <a:endParaRPr lang="en-US"/>
          </a:p>
        </p:txBody>
      </p:sp>
      <p:pic>
        <p:nvPicPr>
          <p:cNvPr id="7" name="Picture 6" descr="ed_philosophy.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3048000"/>
            <a:ext cx="3021145" cy="2743200"/>
          </a:xfrm>
          <a:prstGeom prst="rect">
            <a:avLst/>
          </a:prstGeom>
        </p:spPr>
      </p:pic>
    </p:spTree>
    <p:extLst>
      <p:ext uri="{BB962C8B-B14F-4D97-AF65-F5344CB8AC3E}">
        <p14:creationId xmlns:p14="http://schemas.microsoft.com/office/powerpoint/2010/main" val="4272324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Philosophical underpinnings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0444878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59A6CC27-9D68-B24C-AFA4-C6279F9D4E73}" type="datetime4">
              <a:rPr lang="tr-TR" smtClean="0"/>
              <a:t>3 Nisan 2015</a:t>
            </a:fld>
            <a:endParaRPr lang="en-US"/>
          </a:p>
        </p:txBody>
      </p:sp>
      <p:sp>
        <p:nvSpPr>
          <p:cNvPr id="5" name="Footer Placeholder 4"/>
          <p:cNvSpPr>
            <a:spLocks noGrp="1"/>
          </p:cNvSpPr>
          <p:nvPr>
            <p:ph type="ftr" sz="quarter" idx="11"/>
          </p:nvPr>
        </p:nvSpPr>
        <p:spPr/>
        <p:txBody>
          <a:bodyPr/>
          <a:lstStyle/>
          <a:p>
            <a:r>
              <a:rPr lang="en-US" smtClean="0"/>
              <a:t>IB Day, AREL Schools</a:t>
            </a:r>
            <a:endParaRPr lang="en-US"/>
          </a:p>
        </p:txBody>
      </p:sp>
      <p:sp>
        <p:nvSpPr>
          <p:cNvPr id="6" name="Slide Number Placeholder 5"/>
          <p:cNvSpPr>
            <a:spLocks noGrp="1"/>
          </p:cNvSpPr>
          <p:nvPr>
            <p:ph type="sldNum" sz="quarter" idx="12"/>
          </p:nvPr>
        </p:nvSpPr>
        <p:spPr/>
        <p:txBody>
          <a:bodyPr/>
          <a:lstStyle/>
          <a:p>
            <a:fld id="{5E62D32D-6D24-B742-966A-8B1E898687FB}" type="slidenum">
              <a:rPr lang="en-US" smtClean="0"/>
              <a:pPr/>
              <a:t>9</a:t>
            </a:fld>
            <a:endParaRPr lang="en-US"/>
          </a:p>
        </p:txBody>
      </p:sp>
    </p:spTree>
    <p:extLst>
      <p:ext uri="{BB962C8B-B14F-4D97-AF65-F5344CB8AC3E}">
        <p14:creationId xmlns:p14="http://schemas.microsoft.com/office/powerpoint/2010/main" val="3322196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bilkent1">
  <a:themeElements>
    <a:clrScheme name="bilkent1 14">
      <a:dk1>
        <a:srgbClr val="000000"/>
      </a:dk1>
      <a:lt1>
        <a:srgbClr val="FFFFFF"/>
      </a:lt1>
      <a:dk2>
        <a:srgbClr val="000000"/>
      </a:dk2>
      <a:lt2>
        <a:srgbClr val="808080"/>
      </a:lt2>
      <a:accent1>
        <a:srgbClr val="BACAE4"/>
      </a:accent1>
      <a:accent2>
        <a:srgbClr val="000066"/>
      </a:accent2>
      <a:accent3>
        <a:srgbClr val="FFFFFF"/>
      </a:accent3>
      <a:accent4>
        <a:srgbClr val="000000"/>
      </a:accent4>
      <a:accent5>
        <a:srgbClr val="D9E1EF"/>
      </a:accent5>
      <a:accent6>
        <a:srgbClr val="00005C"/>
      </a:accent6>
      <a:hlink>
        <a:srgbClr val="000066"/>
      </a:hlink>
      <a:folHlink>
        <a:srgbClr val="000066"/>
      </a:folHlink>
    </a:clrScheme>
    <a:fontScheme name="bilkent1">
      <a:majorFont>
        <a:latin typeface="Times New Roman"/>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ilke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lkent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lkent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lkent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lkent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lkent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lkent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lkent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lkent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lkent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lkent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lkent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ilkent1 13">
        <a:dk1>
          <a:srgbClr val="000000"/>
        </a:dk1>
        <a:lt1>
          <a:srgbClr val="FFFFFF"/>
        </a:lt1>
        <a:dk2>
          <a:srgbClr val="000000"/>
        </a:dk2>
        <a:lt2>
          <a:srgbClr val="808080"/>
        </a:lt2>
        <a:accent1>
          <a:srgbClr val="BBE0E3"/>
        </a:accent1>
        <a:accent2>
          <a:srgbClr val="003300"/>
        </a:accent2>
        <a:accent3>
          <a:srgbClr val="FFFFFF"/>
        </a:accent3>
        <a:accent4>
          <a:srgbClr val="000000"/>
        </a:accent4>
        <a:accent5>
          <a:srgbClr val="DAEDEF"/>
        </a:accent5>
        <a:accent6>
          <a:srgbClr val="002D00"/>
        </a:accent6>
        <a:hlink>
          <a:srgbClr val="003300"/>
        </a:hlink>
        <a:folHlink>
          <a:srgbClr val="003300"/>
        </a:folHlink>
      </a:clrScheme>
      <a:clrMap bg1="lt1" tx1="dk1" bg2="lt2" tx2="dk2" accent1="accent1" accent2="accent2" accent3="accent3" accent4="accent4" accent5="accent5" accent6="accent6" hlink="hlink" folHlink="folHlink"/>
    </a:extraClrScheme>
    <a:extraClrScheme>
      <a:clrScheme name="bilkent1 14">
        <a:dk1>
          <a:srgbClr val="000000"/>
        </a:dk1>
        <a:lt1>
          <a:srgbClr val="FFFFFF"/>
        </a:lt1>
        <a:dk2>
          <a:srgbClr val="000000"/>
        </a:dk2>
        <a:lt2>
          <a:srgbClr val="808080"/>
        </a:lt2>
        <a:accent1>
          <a:srgbClr val="BACAE4"/>
        </a:accent1>
        <a:accent2>
          <a:srgbClr val="000066"/>
        </a:accent2>
        <a:accent3>
          <a:srgbClr val="FFFFFF"/>
        </a:accent3>
        <a:accent4>
          <a:srgbClr val="000000"/>
        </a:accent4>
        <a:accent5>
          <a:srgbClr val="D9E1EF"/>
        </a:accent5>
        <a:accent6>
          <a:srgbClr val="00005C"/>
        </a:accent6>
        <a:hlink>
          <a:srgbClr val="000066"/>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bilkent1</Template>
  <TotalTime>1954</TotalTime>
  <Words>2302</Words>
  <Application>Microsoft Office PowerPoint</Application>
  <PresentationFormat>On-screen Show (4:3)</PresentationFormat>
  <Paragraphs>631</Paragraphs>
  <Slides>40</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ＭＳ 明朝</vt:lpstr>
      <vt:lpstr>ＭＳ Ｐゴシック</vt:lpstr>
      <vt:lpstr>Arial</vt:lpstr>
      <vt:lpstr>Cambria</vt:lpstr>
      <vt:lpstr>Times New Roman</vt:lpstr>
      <vt:lpstr>Verdana</vt:lpstr>
      <vt:lpstr>Wingdings</vt:lpstr>
      <vt:lpstr>bilkent1</vt:lpstr>
      <vt:lpstr>IBDP and Ministry of National Education (MoNEP) written curriculum scholastic and non-scholastic alignment </vt:lpstr>
      <vt:lpstr>Comparison of IB DP and MoNEP</vt:lpstr>
      <vt:lpstr>Written curriculum alignment</vt:lpstr>
      <vt:lpstr>Scholastic comparison</vt:lpstr>
      <vt:lpstr>Research design</vt:lpstr>
      <vt:lpstr>Work with schools-Written curriculum analysis tool</vt:lpstr>
      <vt:lpstr>Written curriculum analysis tool</vt:lpstr>
      <vt:lpstr>PowerPoint Presentation</vt:lpstr>
      <vt:lpstr>Philosophical underpinnings</vt:lpstr>
      <vt:lpstr>Philosophical underpinnings</vt:lpstr>
      <vt:lpstr>Findings: Philosophical underpinnings</vt:lpstr>
      <vt:lpstr>Findings: Philosophical underpinnings</vt:lpstr>
      <vt:lpstr>Findings: Philosophical underpinnings</vt:lpstr>
      <vt:lpstr>Findings: Philosophical underpinnings</vt:lpstr>
      <vt:lpstr>Findings summary: Philosophical underpinnings</vt:lpstr>
      <vt:lpstr>PowerPoint Presentation</vt:lpstr>
      <vt:lpstr>PowerPoint Presentation</vt:lpstr>
      <vt:lpstr>Cognitive demand</vt:lpstr>
      <vt:lpstr>Cognitive demand</vt:lpstr>
      <vt:lpstr>Findings: Cognitive demand</vt:lpstr>
      <vt:lpstr>Findings: Cognitive demand</vt:lpstr>
      <vt:lpstr>Findings: Cognitive demand</vt:lpstr>
      <vt:lpstr>Findings: Cognitive demand</vt:lpstr>
      <vt:lpstr>Findings summary: Cognitive demand</vt:lpstr>
      <vt:lpstr>PowerPoint Presentation</vt:lpstr>
      <vt:lpstr>Non academic general statements in policy documents </vt:lpstr>
      <vt:lpstr>Turkish educational law (MoNE, 1983)</vt:lpstr>
      <vt:lpstr>PowerPoint Presentation</vt:lpstr>
      <vt:lpstr>IB Policy</vt:lpstr>
      <vt:lpstr>Non scholastic attributes in practice</vt:lpstr>
      <vt:lpstr>Conclusion: Scholastic alignment</vt:lpstr>
      <vt:lpstr>Conclusion: Non-scholastic alignment</vt:lpstr>
      <vt:lpstr>Conclusion: Non-scholastic Alignment</vt:lpstr>
      <vt:lpstr>Conclusion: Non-scholastic alignment</vt:lpstr>
      <vt:lpstr>References</vt:lpstr>
      <vt:lpstr>References</vt:lpstr>
      <vt:lpstr>References</vt:lpstr>
      <vt:lpstr>References</vt:lpstr>
      <vt:lpstr>References</vt:lpstr>
      <vt:lpstr>PowerPoint Presentation</vt:lpstr>
    </vt:vector>
  </TitlesOfParts>
  <Company>bcc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Pinar</dc:creator>
  <cp:lastModifiedBy>Ömer Faruk DEMİRDÖVEN</cp:lastModifiedBy>
  <cp:revision>71</cp:revision>
  <cp:lastPrinted>2015-03-18T09:06:23Z</cp:lastPrinted>
  <dcterms:created xsi:type="dcterms:W3CDTF">2007-11-13T07:07:48Z</dcterms:created>
  <dcterms:modified xsi:type="dcterms:W3CDTF">2015-04-03T06:54:20Z</dcterms:modified>
</cp:coreProperties>
</file>